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3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7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03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31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95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92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44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3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3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5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636A-50E7-48E3-928D-9FAEA38242A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669-74F5-421B-BFFC-DA5F70AA9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1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um.u-samovara.ru/uploads/monthly_07_2009/post-318-1248678820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пожарной безопасности: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«БЕРЕГИСЬ БЕД, ПОКА ИХ НЕТ»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149080"/>
            <a:ext cx="4608512" cy="208823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otimsk.by/wp-content/uploads/2012/04/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86058"/>
            <a:ext cx="3055410" cy="34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79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этот же период подобную пожарную линейку выпускает немецкая фирма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Браун”. На нее ставили съемный насос подачей 430 л/мин. Боевой расчет составлял 11 человек.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же фирмой был налажен серийный выпуск электромобиля с паровым насосом, подающим до 2500 л/мин. Колеса приводились в движение двумя осевыми электромоторами общей мощностью 9,6 кВт.</a:t>
            </a:r>
          </a:p>
        </p:txBody>
      </p:sp>
      <p:pic>
        <p:nvPicPr>
          <p:cNvPr id="2050" name="Picture 2" descr="http://content.foto.mail.ru/bk/ahramia/_answers/i-3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128791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72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пожарных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паровыми были очевидны. Как показали испытания электромобилей, проведенные в г. Руане (Франция) в 1902 г. , время готовности к работе по прибытию на пожар составило 3 - 4 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паровых насосов это время составляло 13-14 мин. Вес машины с экипажем из двух человек не превышал 1 тонны, тогда как паровой насос, как уже отмечалось выше, весил от 2 до 4,5 тонны. Большим преимуществом явилась и простота конструкции электромобиля, и меньшая стоимость. К числу их недостатков специалисты относили необходимость частой перезарядки аккумуляторов, которая могла быть произведена только в пожарных частях, где имелось соответствующее оборудование.</a:t>
            </a:r>
          </a:p>
        </p:txBody>
      </p:sp>
      <p:pic>
        <p:nvPicPr>
          <p:cNvPr id="3074" name="Picture 2" descr="http://content.foto.mail.ru/bk/ahramia/_answers/i-3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6366211" cy="2944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76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первый пожарный автомобиль был построен в 1904г. На петербургской фирме «Фрезе и К». Он был рассчитан на перевозку 12 пожарных, имел мощность двигателя 8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развивал скорость 15 км/ч.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передан в Александро-Невскую часть С. -Петербурга, где эксплуатировался до 1910 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первый пожарный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появился в 1907 г. и был построен на заводе Густава Листа. Один из первых пожарный автомобиль в советское время под названием "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Подстволовый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был создан в июле 1926 г. в С. -Петербурге (Ленинграде) на 1,5-тонном шасси АМО-Ф-15.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 мог перевозить 8 пожарников и на нем располагался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 производительностью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 л/мин.</a:t>
            </a:r>
          </a:p>
        </p:txBody>
      </p:sp>
      <p:pic>
        <p:nvPicPr>
          <p:cNvPr id="1026" name="Picture 2" descr="http://im5-tub-ru.yandex.net/i?id=463775453-5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3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детскому саду.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РАБОТА\ира фото\IMG_20140417_155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4847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ира фото\IMG_20140417_155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5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тему: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играй с огнем».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РАБОТА\ира фото\IMG_20140410_161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06794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ира фото\IMG_20140410_161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36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на тему: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о пожарных».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ТА\ира фото\IMG_20140415_095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7240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ТА\ира фото\IMG_20140415_095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52631"/>
            <a:ext cx="3744416" cy="236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ТА\ира фото\IMG_20140415_10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0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ПРОИЗВЕДЕНИЙ:</a:t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С.Я.Маршак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«Пожар», Л.Н. Толстой «Пожарные собаки», К.И. Чуковский «Путаница».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vki.ucoz.ru/img/konashev-poz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5" y="1988840"/>
            <a:ext cx="2904257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oyallib.ru/data/images/160/cover_160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32955"/>
            <a:ext cx="2592288" cy="3528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okin.org.ru/book/64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00703"/>
            <a:ext cx="2736304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53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Папка-передвижка для родителей: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DCIM\102CANON\IMG_0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5004048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2CANON\IMG_0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47814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94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545861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месяц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6-7 лет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воспитатели, родители.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im3-tub-ru.yandex.net/i?id=813004633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31236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74665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 последние годы значительно увеличилось количество пожаров, которые произошли по вине человека, часто из-за шалости детей (на 1000 пожаров 100 вспыхивают по вине детей).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Желание постоянно открывать что-то новое, детская непосредственность, их любопытство ставит ребенка перед реальной опасностью пожара.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 детей пассивно-оборонительная реакция: от страха ребенок прячется в укромные места, вместо того, чтобы покинуть горящий дом или позвать на помощь.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5-tub-ru.yandex.net/i?id=58604277-0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tersoft.net/images/6/4/soobschestv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16424" cy="2808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10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подвести детей к пониманию того, что в случае неосторожного обращения с огнем или электроприборами может произойти пожар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6768752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знания о полезных и опасных сторонах огня, огнеопасных предметах, причинах возникновения пожара.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умения осознанного выполнения правил противопожарной безопасности.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у детей чувство осторожности и самосохранения.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Повысить профессиональную компетентность через поисково-аналитическую деятельность по теме проекта.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Информировать родителей о противопожарной безопасности.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Вовлечь родителей в образовательный процесс.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6-tub-ru.yandex.net/i?id=52805903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2088232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7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детей с опасными и полезными сторонами огня.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Овладение детьми знаниями, умениями и навыками по пожарной безопасности.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заботливого отношения к себе, к людям, к миру.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Информированность родителей  о противопожарной безопасности.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Повышение родительской активности в воспитательном процессе ДОУ.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im7-tub-ru.yandex.net/i?id=113624536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7-tub-ru.yandex.net/i?id=389021182-7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58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Принципы реализации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проекта.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cs typeface="Arial" charset="0"/>
              </a:rPr>
            </a:b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 Систематическое изучение наиболее вероятных причин возникновения пожара. </a:t>
            </a:r>
            <a:r>
              <a:rPr lang="ru-RU" altLang="ru-RU" sz="27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7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 Целенаправленное изучение правил безопасного поведения во время пожара. </a:t>
            </a:r>
            <a:br>
              <a:rPr lang="ru-RU" alt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 Формирование новых знаний и навыков в области пожарной безопасности на базе имеющихся (принцип креативности) .</a:t>
            </a:r>
            <a:br>
              <a:rPr lang="ru-RU" alt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 Проявление заботы о здоровье и его безопасности (принцип </a:t>
            </a:r>
            <a:r>
              <a:rPr lang="ru-RU" altLang="ru-RU" sz="2700" dirty="0" err="1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) .</a:t>
            </a:r>
            <a:br>
              <a:rPr lang="ru-RU" alt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6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Убеждение участников проекта в том, что с помощью противопожарной пропаганды число пожаров и жертв можно уменьшить.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Подборка методической, научно-популярной и художественной литературы, иллюстрированного материала, игрушек, атрибутов для игровой и театрализованной деятельности по противопожарной тематике. 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Подготовка дидактических игр, пособий, атрибутов по пожарной безопасности. 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Проведение опроса детей, родителей. 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0803/bf/114c5df5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беседа с детьми на тему: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появилась первая пожарная машина».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пожарный автомобиль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«Паровой слон»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изготовлен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и он был на паровом ходу.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журнал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«Пожарное дело»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 своим читателям о создании во Франции двух типов пожарных электромобилей. 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предназначался для перевозки насоса, 400 литров воды и катушки, рассчитанной на 40 м рукавов.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передвижения автомобиля составляла 19 км/час, а радиус действия 60 км. Производительность насоса достигала 80 л/мин. Батарея аккумуляторов весила 580 кг. Запаса воды хватало на 5 - 6 мин. работы. При установке на водоем энергии аккумуляторов могло хватить на 6 часов непрерывной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электромобиль служил для перевозки 6 пожарных, трех стволов, рукавной катушки и прочего имущества.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во всех первых пожарных автомобилях шофер располагался на высоких козлах, а диаметры передних и задних колес различались между собой. Внешний облик конных экипажей в начале XX в. пока еще сохранялся и в автомобилях. 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foto.mail.ru/bk/ahramia/_answers/i-3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91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217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ПРОЕКТ по пожарной безопасности: «БЕРЕГИСЬ БЕД, ПОКА ИХ НЕТ» </vt:lpstr>
      <vt:lpstr>Тип проекта: краткосрочный Срок реализации: 1 месяц Возраст детей: 6-7 лет Участники проекта: дети, воспитатели, родители. </vt:lpstr>
      <vt:lpstr>Актуальность проблемы: 1. За последние годы значительно увеличилось количество пожаров, которые произошли по вине человека, часто из-за шалости детей (на 1000 пожаров 100 вспыхивают по вине детей). 2. Желание постоянно открывать что-то новое, детская непосредственность, их любопытство ставит ребенка перед реальной опасностью пожара. 3. У детей пассивно-оборонительная реакция: от страха ребенок прячется в укромные места, вместо того, чтобы покинуть горящий дом или позвать на помощь.</vt:lpstr>
      <vt:lpstr>Цель проекта: подвести детей к пониманию того, что в случае неосторожного обращения с огнем или электроприборами может произойти пожар.</vt:lpstr>
      <vt:lpstr>Ожидаемые результаты: 1. Знакомство детей с опасными и полезными сторонами огня. 2. Овладение детьми знаниями, умениями и навыками по пожарной безопасности. 3. Сформированность у детей заботливого отношения к себе, к людям, к миру. 4. Информированность родителей  о противопожарной безопасности. 5. Повышение родительской активности в воспитательном процессе ДОУ.</vt:lpstr>
      <vt:lpstr>Принципы реализации проекта.  Систематическое изучение наиболее вероятных причин возникновения пожара.   Целенаправленное изучение правил безопасного поведения во время пожара.   Формирование новых знаний и навыков в области пожарной безопасности на базе имеющихся (принцип креативности) .  Проявление заботы о здоровье и его безопасности (принцип гуманизации) . </vt:lpstr>
      <vt:lpstr>Подготовительный этап. Мероприятия. Убеждение участников проекта в том, что с помощью противопожарной пропаганды число пожаров и жертв можно уменьшить.   Подборка методической, научно-популярной и художественной литературы, иллюстрированного материала, игрушек, атрибутов для игровой и театрализованной деятельности по противопожарной тематике.   Подготовка дидактических игр, пособий, атрибутов по пожарной безопасности.   Проведение опроса детей, родителей.  </vt:lpstr>
      <vt:lpstr> Познавательная беседа с детьми на тему:  «Когда появилась первая пожарная машина». Первый пожарный автомобиль «Паровой слон» был изготовлен в 1859 году и он был на паровом ходу. В 1901 году журнал «Пожарное дело» сообщил своим читателям о создании во Франции двух типов пожарных электромобилей. Один из них предназначался для перевозки насоса, 400 литров воды и катушки, рассчитанной на 40 м рукавов.  Скорость передвижения автомобиля составляла 19 км/час, а радиус действия 60 км. Производительность насоса достигала 80 л/мин. Батарея аккумуляторов весила 580 кг. Запаса воды хватало на 5 - 6 мин. работы. При установке на водоем энергии аккумуляторов могло хватить на 6 часов непрерывной работы. Второй электромобиль служил для перевозки 6 пожарных, трех стволов, рукавной катушки и прочего имущества.  Интересно, что во всех первых пожарных автомобилях шофер располагался на высоких козлах, а диаметры передних и задних колес различались между собой. Внешний облик конных экипажей в начале XX в. пока еще сохранялся и в автомобилях. </vt:lpstr>
      <vt:lpstr>Слайд 9</vt:lpstr>
      <vt:lpstr>Примерно в этот же период подобную пожарную линейку выпускает немецкая фирма “Юстус Кристиан Браун”. На нее ставили съемный насос подачей 430 л/мин. Боевой расчет составлял 11 человек.  Этой же фирмой был налажен серийный выпуск электромобиля с паровым насосом, подающим до 2500 л/мин. Колеса приводились в движение двумя осевыми электромоторами общей мощностью 9,6 кВт.</vt:lpstr>
      <vt:lpstr>Преимущества пожарных автомобилей над паровыми были очевидны. Как показали испытания электромобилей, проведенные в г. Руане (Франция) в 1902 г. , время готовности к работе по прибытию на пожар составило 3 - 4 мин. Для паровых насосов это время составляло 13-14 мин. Вес машины с экипажем из двух человек не превышал 1 тонны, тогда как паровой насос, как уже отмечалось выше, весил от 2 до 4,5 тонны. Большим преимуществом явилась и простота конструкции электромобиля, и меньшая стоимость. К числу их недостатков специалисты относили необходимость частой перезарядки аккумуляторов, которая могла быть произведена только в пожарных частях, где имелось соответствующее оборудование.</vt:lpstr>
      <vt:lpstr>В России первый пожарный автомобиль был построен в 1904г. На петербургской фирме «Фрезе и К». Он был рассчитан на перевозку 12 пожарных, имел мощность двигателя 8 л.с. И развивал скорость 15 км/ч. Был передан в Александро-Невскую часть С. -Петербурга, где эксплуатировался до 1910 г. В Москве первый пожарный автомобиль появился в 1907 г. и был построен на заводе Густава Листа. Один из первых пожарный автомобиль в советское время под названием "Подстволовый" был создан в июле 1926 г. в С. -Петербурге (Ленинграде) на 1,5-тонном шасси АМО-Ф-15.  Автомобиль мог перевозить 8 пожарников и на нем располагался насос производительностью 1200 л/мин.</vt:lpstr>
      <vt:lpstr>Экскурсии по детскому саду.</vt:lpstr>
      <vt:lpstr>Продуктивная деятельность. РИСОВАНИЕ на тему: «Не играй с огнем».</vt:lpstr>
      <vt:lpstr>ЛЕПКА на тему: «Все о пожарных».</vt:lpstr>
      <vt:lpstr>ЧТЕНИЕ ПРОИЗВЕДЕНИЙ: С.Я.Маршак «Пожар», Л.Н. Толстой «Пожарные собаки», К.И. Чуковский «Путаница».</vt:lpstr>
      <vt:lpstr>Папка-передвижка для родителей: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Валентина</cp:lastModifiedBy>
  <cp:revision>24</cp:revision>
  <dcterms:created xsi:type="dcterms:W3CDTF">2014-05-13T08:36:10Z</dcterms:created>
  <dcterms:modified xsi:type="dcterms:W3CDTF">2015-10-08T16:25:42Z</dcterms:modified>
</cp:coreProperties>
</file>