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079E-B183-424D-8BB8-96F8D0F8FB5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254666-EAD9-4C35-B4E5-3B9565D109A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1846" y="2837219"/>
            <a:ext cx="6105378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«Наглядные средства в обучении истории»</a:t>
            </a:r>
            <a:endParaRPr lang="ru-RU" sz="280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9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06" y="47302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34" y="225083"/>
            <a:ext cx="6858000" cy="62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7" y="304214"/>
            <a:ext cx="36004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07" y="152107"/>
            <a:ext cx="4402137" cy="65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0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9" y="2505670"/>
            <a:ext cx="8989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историческое представление</a:t>
            </a:r>
            <a:r>
              <a:rPr lang="ru-RU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это отражение в сознании человека исторических фактов (исторической действительности) в виде системы образов</a:t>
            </a:r>
            <a:endParaRPr lang="ru-RU" sz="3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5325"/>
            <a:ext cx="97536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535" y="914841"/>
            <a:ext cx="8215532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 этапом является тщательная подготовка к восприятию картины учениками, чаще всего она начинается с оглашения названия картины и  ее автора, а так же замечанием о целях демонстрации. Второй этап подразумевает первичное восприятие образа изображенного на картине. Это осуществляется через ответы учеников на вопросы: «Что? Где? Когда?». Третий этап нацелен на смысловую составляющую отдельных деталей картины, их анализ. На четвертом этапе происходит целостное восприятие картины на основе установленных связей между отдельными частями и обобщения информации.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7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0</TotalTime>
  <Words>739</Words>
  <Application>WPS Presentation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Arial</vt:lpstr>
      <vt:lpstr>Times New Roman</vt:lpstr>
      <vt:lpstr>Microsoft YaHei</vt:lpstr>
      <vt:lpstr>Arial Unicode MS</vt:lpstr>
      <vt:lpstr>Trebuchet MS</vt:lpstr>
      <vt:lpstr>Calibri</vt:lpstr>
      <vt:lpstr>Аспект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СШ №110 Кировского района Волгограда</dc:title>
  <dc:creator>Школа</dc:creator>
  <cp:lastModifiedBy>Школа</cp:lastModifiedBy>
  <cp:revision>5</cp:revision>
  <dcterms:created xsi:type="dcterms:W3CDTF">2021-11-18T03:24:00Z</dcterms:created>
  <dcterms:modified xsi:type="dcterms:W3CDTF">2022-12-13T18:26:01Z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83FA44D3549B4171B8FF8717DE7CEC30</vt:lpwstr>
  </property>
  <property fmtid="{D5CDD505-2E9C-101B-9397-08002B2CF9AE}" pid="3" name="KSOProductBuildVer">
    <vt:lpwstr>1049-11.2.0.11380</vt:lpwstr>
  </property>
</Properties>
</file>