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5F115B-D795-4EBE-A40C-CEDD701CF027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7ED0916-83C7-4C1A-9F30-E0AE6E4F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623" y="1758461"/>
            <a:ext cx="9863602" cy="2067579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 метод обучения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831" y="257028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598" y="55684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820" y="2373923"/>
            <a:ext cx="10025879" cy="258493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 метод обучения – это метод учебной деятельности, осуществляемой по определенной инструкции, с воспроизведением знаний и практических умений, приобретенными учащимися ранее</a:t>
            </a:r>
            <a:r>
              <a:rPr lang="ru-RU" sz="2400" dirty="0" smtClean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репродуктивный метод осуществляется по конкретному алгоритму, то его еще принято называть инструктивно-репродуктивным</a:t>
            </a:r>
            <a:r>
              <a:rPr lang="ru-RU" sz="2400" dirty="0" smtClean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424" y="993529"/>
            <a:ext cx="5591908" cy="5099539"/>
          </a:xfrm>
        </p:spPr>
        <p:txBody>
          <a:bodyPr/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преподавателя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рамках инструктивно-репродуктивных методов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обучающихся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и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(слушателя) — уметь выполнять определенный вид деятельности, предварительно овладев отдельными действиями и операциями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 обучающегося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заключается в выполнении образцов действий, операций определенного вида.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здесь выступают различные задания на воспроизведение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https://photo.7ya.ru/ph/2014/4/23/1398223467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03" y="1608133"/>
            <a:ext cx="4958611" cy="350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21" y="729761"/>
            <a:ext cx="6550455" cy="428185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73724" y="5240215"/>
            <a:ext cx="10911252" cy="139679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0D1D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Репродуктивный метод обучения в системе российского образования используется уже давно, в связи с чем, его можно отнести к традиционным методам. Несмотря на то, что метод используется давно, он постоянно совершенствуется.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igorgubarev.ru/images/foto_b/751_06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29" y="729761"/>
            <a:ext cx="3003414" cy="42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24f/0014af46-d064ac0c/hello_html_723251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6" y="795585"/>
            <a:ext cx="7827615" cy="42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.120-bal.ru/pars_docs/refs/24/23667/23667_html_m4a202f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00" y="1336797"/>
            <a:ext cx="7619058" cy="48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1558" y="22625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и отрицательные стороны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7538" y="1485901"/>
            <a:ext cx="6726116" cy="531055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Положительные:</a:t>
            </a:r>
          </a:p>
          <a:p>
            <a:pPr marL="502920" indent="-457200">
              <a:buAutoNum type="arabicPeriod"/>
            </a:pPr>
            <a:r>
              <a:rPr lang="ru-RU" sz="2600" dirty="0" smtClean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Экономность </a:t>
            </a:r>
            <a:r>
              <a:rPr lang="ru-RU" sz="26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метода, не требует дополнительных вложений, специальной техники и оборудования; </a:t>
            </a:r>
          </a:p>
          <a:p>
            <a:pPr marL="502920" indent="-457200">
              <a:buAutoNum type="arabicPeriod"/>
            </a:pPr>
            <a:r>
              <a:rPr lang="ru-RU" sz="26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передачи большого объема информации от педагога к учащимся, за короткий промежуток времени; </a:t>
            </a:r>
            <a:endParaRPr lang="ru-RU" sz="2600" dirty="0" smtClean="0">
              <a:solidFill>
                <a:srgbClr val="0D1D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ru-RU" sz="26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усвоения нового учебного материала сопровождается параллельной отработке его на практике; </a:t>
            </a:r>
            <a:endParaRPr lang="ru-RU" sz="2600" dirty="0" smtClean="0">
              <a:solidFill>
                <a:srgbClr val="0D1D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ru-RU" sz="26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Гарантированная прочность усвоения знаний</a:t>
            </a:r>
            <a:r>
              <a:rPr lang="ru-RU" sz="2600" dirty="0" smtClean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02920" indent="-457200">
              <a:buAutoNum type="arabicPeriod"/>
            </a:pPr>
            <a:r>
              <a:rPr lang="ru-RU" sz="2600" dirty="0" smtClean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расширение возможностей запоминания и переработке теоретических знаний.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gorgubarev.ru/images/foto_b/751_0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60" y="1354016"/>
            <a:ext cx="3336304" cy="50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632" y="826477"/>
            <a:ext cx="6743700" cy="51522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Отрицательные:</a:t>
            </a:r>
          </a:p>
          <a:p>
            <a:pPr marL="502920" indent="-457200">
              <a:buAutoNum type="arabicPeriod"/>
            </a:pPr>
            <a:r>
              <a:rPr lang="ru-RU" sz="2400" dirty="0" smtClean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Строгая </a:t>
            </a:r>
            <a:r>
              <a:rPr lang="ru-RU" sz="24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алгоритмизация, не допускающая творческого подхода к выполнению заданий; </a:t>
            </a:r>
            <a:endParaRPr lang="ru-RU" sz="2400" dirty="0" smtClean="0">
              <a:solidFill>
                <a:srgbClr val="0D1D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ru-RU" sz="24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отрицательное влияние на развитие гибкости и самостоятельности мышления учащихся; </a:t>
            </a:r>
            <a:endParaRPr lang="ru-RU" sz="2400" dirty="0" smtClean="0">
              <a:solidFill>
                <a:srgbClr val="0D1D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ru-RU" sz="24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Отрицает поисковую и исследовательскую деятельность, которая является важной в приобретении теоретических и практических знаний; </a:t>
            </a:r>
            <a:endParaRPr lang="ru-RU" sz="2400" dirty="0" smtClean="0">
              <a:solidFill>
                <a:srgbClr val="0D1D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ru-RU" sz="2400" dirty="0">
                <a:solidFill>
                  <a:srgbClr val="0D1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частом использовании превращается в формальность, а сам процесс усвоения знаний в «механическое зазубривание».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tatic-web-0.kspu.ru/web/images/2017/06/13/06b84886abdcb6015aa8f84ea1537bd0/trener-prepodavatel-pedagog-po-fizicheskoj-kulture-po-napravleniyu-obrazovanie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53" y="1362808"/>
            <a:ext cx="4079630" cy="40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530" y="0"/>
            <a:ext cx="9875520" cy="13563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209234"/>
            <a:ext cx="11605845" cy="542016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Репродуктивный метод направлен на обогащение учащихся знаниями, умениями и навыками, формирование основных мыслительных операций (абстрагирование, анализ, синтез и т.д.). Однако, несмотря на эффективность получения необходимого опыта деятельности, данный метод не гарантирует развития творческих способностей, не позволяет целенаправленно и планомерно их формировать. Репродуктивный метод основан на постоянном воспроизведении имеющихся знаний. Он видоизменяется со временем, но суть остается той же: усвоение знаний посредством многократных повторений.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особенностью репродуктивного метода является то, что учебная информация передается учащимся в виде готового, уже переработанного для удобного восприятия. Детям не приходится ни о чем думать, остается лишь слушать, смотреть и воспринимать.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особенность – при его использовании пройденный материал постоянно приходится повторять. Темы связаны друг с другом, чтобы изучить новую, необходимо обязательно знать предыдущую.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особенность – метод является удобным для работы сразу с большим количеством обучающихся. Не нужно подстраивать материал под индивидуальные особенности детей, к ним одно требование: слушать и запоминать.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0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777" y="178777"/>
            <a:ext cx="9875520" cy="13563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286" y="1464798"/>
            <a:ext cx="10295790" cy="18235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 метод сегодня продолжает широко использоваться в общеобразовательных школах в связи со своей универсальностью. Сегодняшняя система образования не всегда позволяет использовать более интересные методы, так как детей в классе много, их время ограничено рамками урока, а учителю нужно успеть многое рассказать за это время.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fs00.infourok.ru/images/doc/12/16392/hello_html_m3ee912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3443223"/>
            <a:ext cx="5143500" cy="33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d.kopilkaurokov.ru/up/html/2018/05/13/k_5af83edbb0434/469378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47" y="3402621"/>
            <a:ext cx="5057337" cy="33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80</TotalTime>
  <Words>437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Merriweather</vt:lpstr>
      <vt:lpstr>Calibri</vt:lpstr>
      <vt:lpstr>Corbel</vt:lpstr>
      <vt:lpstr>Times New Roman</vt:lpstr>
      <vt:lpstr>Базис</vt:lpstr>
      <vt:lpstr>Репродуктивный метод обучения</vt:lpstr>
      <vt:lpstr>Понятие</vt:lpstr>
      <vt:lpstr>Презентация PowerPoint</vt:lpstr>
      <vt:lpstr>Презентация PowerPoint</vt:lpstr>
      <vt:lpstr>Презентация PowerPoint</vt:lpstr>
      <vt:lpstr>Положительные и отрицательные стороны</vt:lpstr>
      <vt:lpstr>Презентация PowerPoint</vt:lpstr>
      <vt:lpstr>Сущность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Репродуктивный метод обучения</dc:title>
  <dc:creator>сергей абалин</dc:creator>
  <cp:lastModifiedBy>Pigas_</cp:lastModifiedBy>
  <cp:revision>12</cp:revision>
  <dcterms:created xsi:type="dcterms:W3CDTF">2020-12-04T06:38:17Z</dcterms:created>
  <dcterms:modified xsi:type="dcterms:W3CDTF">2024-06-23T12:50:24Z</dcterms:modified>
</cp:coreProperties>
</file>