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54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449F3D-6641-4D04-9C05-27C70253771F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6786DB-7B4A-432D-907F-4CD38DE2C132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2000264" cy="261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-3457386"/>
            <a:ext cx="6103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ГБОУ ДПО ТОИУУ</a:t>
            </a:r>
          </a:p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КПК воспитателей ДОУ</a:t>
            </a:r>
          </a:p>
          <a:p>
            <a:pPr lvl="0" algn="ctr">
              <a:spcBef>
                <a:spcPct val="0"/>
              </a:spcBef>
            </a:pPr>
            <a:r>
              <a:rPr lang="ru-RU" sz="2400" b="1" cap="all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+mj-ea"/>
                <a:cs typeface="+mj-cs"/>
              </a:rPr>
              <a:t>(12.03-30.о2)</a:t>
            </a:r>
            <a:endParaRPr lang="ru-RU" sz="2400" b="1" cap="all" dirty="0">
              <a:ln w="6350">
                <a:noFill/>
              </a:ln>
              <a:gradFill>
                <a:gsLst>
                  <a:gs pos="0">
                    <a:srgbClr val="CEB966">
                      <a:tint val="73000"/>
                      <a:satMod val="145000"/>
                    </a:srgbClr>
                  </a:gs>
                  <a:gs pos="73000">
                    <a:srgbClr val="CEB966">
                      <a:tint val="73000"/>
                      <a:satMod val="145000"/>
                    </a:srgbClr>
                  </a:gs>
                  <a:gs pos="100000">
                    <a:srgbClr val="CEB966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307181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произношения звуков у детей раннего возраста с помощью артикуляционной гимнастики и дидактических упражнений.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714488"/>
            <a:ext cx="807249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речи детей дошкольного возраста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285728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ДПО ТОИУУ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КПК воспитателей ДОУ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(12.03-30.о3)</a:t>
            </a:r>
          </a:p>
          <a:p>
            <a:pPr lvl="0" algn="ctr">
              <a:spcBef>
                <a:spcPct val="0"/>
              </a:spcBef>
            </a:pPr>
            <a:r>
              <a:rPr lang="ru-RU" b="1" cap="all" dirty="0" smtClean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ТВЕРЬ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0364" y="4429132"/>
            <a:ext cx="5786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 проектом </a:t>
            </a:r>
            <a:r>
              <a:rPr lang="ru-RU" dirty="0" smtClean="0"/>
              <a:t>работала:</a:t>
            </a:r>
            <a:endParaRPr lang="ru-RU" dirty="0" smtClean="0"/>
          </a:p>
          <a:p>
            <a:r>
              <a:rPr lang="ru-RU" dirty="0" smtClean="0"/>
              <a:t>Трифонова А.А. –МДОУ д/сад «Солнышко» </a:t>
            </a:r>
            <a:r>
              <a:rPr lang="ru-RU" dirty="0" err="1" smtClean="0"/>
              <a:t>п.Спирово</a:t>
            </a:r>
            <a:r>
              <a:rPr lang="ru-RU" dirty="0" smtClean="0"/>
              <a:t>                                                                    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1" y="1357298"/>
            <a:ext cx="8215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Папа\Мои документы\Мои рисунки\анимашки\1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00307"/>
            <a:ext cx="2143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72376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Краткая аннотация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57200" y="4143380"/>
            <a:ext cx="6972320" cy="2216940"/>
          </a:xfrm>
        </p:spPr>
        <p:txBody>
          <a:bodyPr/>
          <a:lstStyle/>
          <a:p>
            <a:pPr lvl="0" algn="ctr">
              <a:lnSpc>
                <a:spcPct val="10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14282" y="1071546"/>
            <a:ext cx="8643998" cy="550070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звуковой культуры – задача подготовки ребенка к школе.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как мы научим дошкольников пользоваться артикуляционным аппаратом зависит эмоционально-психическое состояние ребенка.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произношения звуков следует проводить с помощью артикуляционной гимнастики и дидактических упражнений.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данном проекте представлены: конспекты занятий, диагностики, артикуляционные гимнастики, пальчиковые гимнастики, дидактические игры, консультации для родителей.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предназначен для родителей, детей, воспитателей, учителей.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" descr="C:\Documents and Settings\Папа\Мои документы\Мои рисунки\анимашки\writingon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214313"/>
            <a:ext cx="1066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5286380" y="6858000"/>
            <a:ext cx="3643338" cy="4286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8469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дошкольном возрасте у ребенка заканчивается формирование правильного звукопроизношения. Однако, не все дошкольники могут самостоятельно освоить произношение отдельных звуков, а родители не всегда могут определить дефект речи.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каждым годом речь детей становится хуже.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2010-43%-детей с нарушениями речи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2011-51%-детей с нарушениями речи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мало общаются с детьми, разговаривают.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Documents and Settings\Папа\Мои документы\Мои рисунки\анимашки\Ещё анимашки\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214313"/>
            <a:ext cx="928687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04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214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произношения всех звуков родного языка в дошкольном возрасте.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рина\Pictures\школьныеее\1231.JPG"/>
          <p:cNvPicPr>
            <a:picLocks noChangeAspect="1" noChangeArrowheads="1"/>
          </p:cNvPicPr>
          <p:nvPr/>
        </p:nvPicPr>
        <p:blipFill>
          <a:blip r:embed="rId2" cstate="print"/>
          <a:srcRect t="19294" r="6919" b="13835"/>
          <a:stretch>
            <a:fillRect/>
          </a:stretch>
        </p:blipFill>
        <p:spPr bwMode="auto">
          <a:xfrm>
            <a:off x="2214546" y="3500438"/>
            <a:ext cx="4987687" cy="26876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4429124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85720" y="1142984"/>
            <a:ext cx="5000628" cy="5357850"/>
          </a:xfrm>
        </p:spPr>
        <p:txBody>
          <a:bodyPr>
            <a:noAutofit/>
          </a:bodyPr>
          <a:lstStyle/>
          <a:p>
            <a:pPr marL="274638" indent="-2746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Создать систему работы педагога ДОУ по формированию звуковой культуры речи.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артикуляционный , голосовой аппарат ,развивать дикцию ,которая тесно связана с формированием правильного произношения всех звуков родного языка.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Создать условия в группе для формирования звуковой культуры речи.</a:t>
            </a:r>
          </a:p>
          <a:p>
            <a:pPr marL="274638" indent="-274638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родителей к решению этой проблемы.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1" y="1857364"/>
            <a:ext cx="33945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Механизм реализации проекта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32861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 литературы по звуковой культуре речи.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 по звукопроизношению .                   Планирование работы, разработка  конспектов.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 комплексов артикуляционной, пальчиковой гимнастик . Подбор дидактических игр.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Пополнить речевую  среду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уголком.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 мероприятия  по вовлечению родителей в  систему формирования звуковой культуры речи детей.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C:\Users\Юля\Desktop\надя\IMG_19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500570"/>
            <a:ext cx="3143272" cy="208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Инструментарий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библиотек, изучение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интернет-рисурсов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Разработки  диагностических карт,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анкет, тестов 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конспектов занятий.                           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наглядных пособий, дидактических игр («Чей голос», «Тик так» , «Ветерок ») , артикуляционной гимнастики ( «Лошадка», «Часики», «Заборчик ») ,                                              пальчиковой гимнастики («Семья», « Улей »).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родительского собрания на тему: «Влияние звуковой культуры речи на умственное развитие ребёнка».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«Роль родителей в развитии речи детей».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 -практикум по обучению артикуляционным упражнениям , для произношения определённых звуков 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логопеда на родительское собрание .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Picture 4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8"/>
            <a:ext cx="1643045" cy="13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6326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472518" cy="142208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результате нашей работы должно сформироваться правильное звукопроизношение у детей дошкольного возраста к 5 годам.</a:t>
            </a:r>
          </a:p>
          <a:p>
            <a:pPr marL="0" lv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2" descr="KIDS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929198"/>
            <a:ext cx="2286016" cy="158221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000372"/>
            <a:ext cx="3857652" cy="320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Список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305342"/>
            <a:ext cx="857256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В.В «Развитие речи в детском саду».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Гербова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В.В. « Занятия по развитию речи в первой младшей группе детского сада».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Г.М.,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Пензулаева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Л.И. «Развитие речи у детей дошкольного возраста».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Максаков А.И. «Воспитание звуковой культуры речи у дошкольников».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Максаков А.И «Правильно ли говорит ваш ребенок».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Сохина Ф.А. «Развитие речи детей дошкольного возраста»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Журнал « Ребенок в детском саду».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</TotalTime>
  <Words>511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Краткая аннотация</vt:lpstr>
      <vt:lpstr>Проблема</vt:lpstr>
      <vt:lpstr>Цель</vt:lpstr>
      <vt:lpstr>Задачи</vt:lpstr>
      <vt:lpstr>Механизм реализации проекта</vt:lpstr>
      <vt:lpstr>Инструментарий</vt:lpstr>
      <vt:lpstr>Ожидаемый результат</vt:lpstr>
      <vt:lpstr>Список литературы.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дошкольного возраста</dc:title>
  <dc:creator>Ирина</dc:creator>
  <cp:lastModifiedBy>Дмитрий</cp:lastModifiedBy>
  <cp:revision>47</cp:revision>
  <dcterms:created xsi:type="dcterms:W3CDTF">2012-03-18T10:45:47Z</dcterms:created>
  <dcterms:modified xsi:type="dcterms:W3CDTF">2017-10-04T15:14:18Z</dcterms:modified>
</cp:coreProperties>
</file>