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66" r:id="rId2"/>
    <p:sldId id="331" r:id="rId3"/>
    <p:sldId id="267" r:id="rId4"/>
    <p:sldId id="268" r:id="rId5"/>
    <p:sldId id="269" r:id="rId6"/>
    <p:sldId id="270" r:id="rId7"/>
    <p:sldId id="292" r:id="rId8"/>
    <p:sldId id="295" r:id="rId9"/>
    <p:sldId id="296" r:id="rId10"/>
    <p:sldId id="282" r:id="rId11"/>
    <p:sldId id="300" r:id="rId12"/>
    <p:sldId id="298" r:id="rId13"/>
    <p:sldId id="301" r:id="rId14"/>
    <p:sldId id="330" r:id="rId15"/>
    <p:sldId id="323" r:id="rId16"/>
    <p:sldId id="322" r:id="rId17"/>
    <p:sldId id="321" r:id="rId18"/>
    <p:sldId id="320" r:id="rId19"/>
    <p:sldId id="319" r:id="rId20"/>
    <p:sldId id="318" r:id="rId21"/>
    <p:sldId id="317" r:id="rId22"/>
    <p:sldId id="316" r:id="rId2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F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3250" autoAdjust="0"/>
  </p:normalViewPr>
  <p:slideViewPr>
    <p:cSldViewPr>
      <p:cViewPr>
        <p:scale>
          <a:sx n="80" d="100"/>
          <a:sy n="80" d="100"/>
        </p:scale>
        <p:origin x="-792" y="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357A7-78A1-44E6-898D-0FB511806DB6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C472-7285-42BC-AB52-BD325259C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DA9FF-A0D9-45A3-A450-5555F127DF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5DB436-FA46-402C-AEAE-112F9E164D6C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72CFBA-81D4-4F7A-BAAE-939206DDAE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688" y="323528"/>
            <a:ext cx="5976664" cy="8568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№ 16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Сенсорное воспитание детей младшего возраста средствами продуктивной деятельности.</a:t>
            </a:r>
          </a:p>
          <a:p>
            <a:pPr algn="ctr"/>
            <a:endParaRPr lang="ru-RU" sz="48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Выполнила: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Разинкова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А.В.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Воспитатель,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б\к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Миасс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0688" y="683568"/>
            <a:ext cx="5832648" cy="180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j-ea"/>
                <a:cs typeface="Aharoni" pitchFamily="2" charset="-79"/>
              </a:rPr>
              <a:t>«Разложи по цвету»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j-ea"/>
              <a:cs typeface="Aharoni" pitchFamily="2" charset="-79"/>
            </a:endParaRPr>
          </a:p>
        </p:txBody>
      </p:sp>
      <p:pic>
        <p:nvPicPr>
          <p:cNvPr id="4098" name="Picture 2" descr="C:\Users\сергей\Desktop\DCIM\100MSDCF\DSC00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2915816"/>
            <a:ext cx="4536504" cy="4392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68760" y="683568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«Веселые гномы»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68760" y="4499992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«Спрячь мышку»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146" name="Picture 2" descr="C:\Users\ВАСЕК\Desktop\пособия САД\DSC_04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4824" y="2051720"/>
            <a:ext cx="3672408" cy="2465005"/>
          </a:xfrm>
          <a:prstGeom prst="rect">
            <a:avLst/>
          </a:prstGeom>
          <a:noFill/>
        </p:spPr>
      </p:pic>
      <p:pic>
        <p:nvPicPr>
          <p:cNvPr id="6147" name="Picture 3" descr="C:\Users\ВАСЕК\Desktop\пособия САД\DSC_04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32856" y="5652120"/>
            <a:ext cx="3096344" cy="24825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08720" y="683568"/>
            <a:ext cx="525658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«Игры с прищепками»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68760" y="4355976"/>
            <a:ext cx="4896544" cy="151216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«Елка наряжается»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0" name="Picture 2" descr="C:\Users\ВАСЕК\Desktop\пособия САД\DSC_04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44824" y="5580112"/>
            <a:ext cx="3672408" cy="2716871"/>
          </a:xfrm>
          <a:prstGeom prst="rect">
            <a:avLst/>
          </a:prstGeom>
          <a:noFill/>
        </p:spPr>
      </p:pic>
      <p:pic>
        <p:nvPicPr>
          <p:cNvPr id="7171" name="Picture 3" descr="C:\Users\ВАСЕК\Desktop\пособия САД\DSC_04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16832" y="1907704"/>
            <a:ext cx="3672408" cy="27678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6752" y="971600"/>
            <a:ext cx="4896544" cy="70567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Работа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с родителями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800" y="1475656"/>
            <a:ext cx="4392488" cy="37444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-консультации;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родительские собрания;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-анкетирование;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индивидуальные беседы;</a:t>
            </a:r>
            <a:b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конкурсы.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1115616"/>
            <a:ext cx="4464496" cy="33123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Воспитатели в саду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Создают детям уют,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Сказки малышам читают,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Песенки для них поют,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Занимаются, играют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Прямо с самого утра.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Развиваться помогает</a:t>
            </a:r>
            <a:b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Сенсорная им игра.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сергей\Desktop\DCIM\100MSDCF\DSC0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4499992"/>
            <a:ext cx="4752528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756592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736" y="-252536"/>
            <a:ext cx="5472608" cy="23042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Ведь </a:t>
            </a:r>
            <a:r>
              <a:rPr lang="ru-RU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сенсорика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поможет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Научить детей всему:</a:t>
            </a:r>
            <a:b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Пирамидки собирать,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сергей\Desktop\DCIM\100MSDCF\DSC00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3563888"/>
            <a:ext cx="4608512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539552"/>
            <a:ext cx="4824536" cy="223224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ЦВЕТ И ФОРМУ </a:t>
            </a:r>
            <a:b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РАЗЛИЧАТЬ,</a:t>
            </a:r>
            <a:endParaRPr lang="ru-RU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" name="Picture 2" descr="C:\Users\сергей\Desktop\DCIM\100MSDCF\DSC005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752" y="3563888"/>
            <a:ext cx="4752528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pic>
        <p:nvPicPr>
          <p:cNvPr id="7170" name="Picture 2" descr="C:\Users\сергей\Desktop\DCIM\100MSDCF\DSC00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776" y="2699792"/>
            <a:ext cx="4536504" cy="48245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899592"/>
            <a:ext cx="4536504" cy="18002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МОЗАЙКУ,ПАЗЛЫ СОБИРАТЬ,</a:t>
            </a:r>
            <a:endParaRPr lang="ru-RU" sz="4800" dirty="0"/>
          </a:p>
        </p:txBody>
      </p:sp>
      <p:pic>
        <p:nvPicPr>
          <p:cNvPr id="8194" name="Picture 2" descr="C:\Users\сергей\Desktop\DCIM\100MSDCF\DSC00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2627784"/>
            <a:ext cx="4608512" cy="2952328"/>
          </a:xfrm>
          <a:prstGeom prst="rect">
            <a:avLst/>
          </a:prstGeom>
          <a:noFill/>
        </p:spPr>
      </p:pic>
      <p:pic>
        <p:nvPicPr>
          <p:cNvPr id="8195" name="Picture 3" descr="C:\Users\сергей\Desktop\DCIM\100MSDCF\DSC00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768" y="5580112"/>
            <a:ext cx="4608512" cy="2808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Цель: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Формирование отношений свойствам предметов и их отличительным признакам; развитие зрительного, слухового, тактильного восприятия, повышения координации движения рук (мелкой моторики).</a:t>
            </a:r>
          </a:p>
          <a:p>
            <a:r>
              <a:rPr lang="ru-RU" b="1" i="1" dirty="0" smtClean="0"/>
              <a:t>Задачи: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1. Определить содержание и средства сенсорного воспитания детей младшего дошкольного возраста.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у детей систем сенсорных эталонов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899592"/>
            <a:ext cx="4752528" cy="273630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ПОСУДКОЙ В УГОЛКЕ ИГРАТЬ,</a:t>
            </a:r>
            <a:endParaRPr lang="ru-RU" dirty="0"/>
          </a:p>
        </p:txBody>
      </p:sp>
      <p:pic>
        <p:nvPicPr>
          <p:cNvPr id="9218" name="Picture 2" descr="C:\Users\сергей\Desktop\DCIM\100MSDCF\DSC00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3779912"/>
            <a:ext cx="4752528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467544"/>
            <a:ext cx="4608512" cy="208823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И НАШИ РУЧКИ РАЗВИВАТЬ.</a:t>
            </a:r>
            <a:endParaRPr lang="ru-RU" dirty="0"/>
          </a:p>
        </p:txBody>
      </p:sp>
      <p:pic>
        <p:nvPicPr>
          <p:cNvPr id="3" name="Picture 2" descr="C:\Users\сергей\Desktop\DCIM\100MSDCF\DSC0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760" y="3419872"/>
            <a:ext cx="4680520" cy="48965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971600"/>
            <a:ext cx="4824536" cy="34563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ЗА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ВНИМАНИЕ!!!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сергей\Desktop\DCIM\100MSDCF\DSC004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744" y="4427984"/>
            <a:ext cx="4896544" cy="3888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0768" y="827584"/>
            <a:ext cx="4536504" cy="352839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Сенсорное развитие ребенка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это развитие его восприятия и формирование представлений о свойствах предметов и различных явлениях окружающего мира.</a:t>
            </a:r>
          </a:p>
        </p:txBody>
      </p:sp>
      <p:pic>
        <p:nvPicPr>
          <p:cNvPr id="1027" name="Picture 3" descr="C:\Users\сергей\Desktop\DCIM\100MSDCF\DSC003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768" y="4499992"/>
            <a:ext cx="4608512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2776" y="539552"/>
            <a:ext cx="4680520" cy="578999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Сенсорные ощущения могут быть разными: </a:t>
            </a:r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зрительные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видит контраст между светом и темнотой, различает цвета и оттенки, форму и величину предметов, их количество и расположение в пространстве;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5364088"/>
            <a:ext cx="4896544" cy="30243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слуховые ощущения –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ребенок слышит разнообразные звуки – музыку, звуки природы, шумы города, человеческую речь, и учится их различать;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6752" y="971600"/>
            <a:ext cx="4968552" cy="7920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>
                <a:solidFill>
                  <a:srgbClr val="00B050"/>
                </a:solidFill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осязательные ощущения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– ребенок ощущает посредством прикосновений, ощупывания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 фактуре </a:t>
            </a:r>
            <a:r>
              <a:rPr lang="ru-RU" sz="2700" dirty="0" smtClean="0">
                <a:latin typeface="Arial" pitchFamily="34" charset="0"/>
                <a:cs typeface="Arial" pitchFamily="34" charset="0"/>
              </a:rPr>
              <a:t>материалов,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поверхности различных по величине и форме предметов, гладит животных, обнимает близких ему людей; </a:t>
            </a:r>
            <a:endParaRPr lang="ru-RU" sz="27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7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sz="27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вкусовые ощущения –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ребенок пробует и учится различать на вкус разнообразные продукты питания и блюда. </a:t>
            </a:r>
          </a:p>
          <a:p>
            <a:pPr algn="ctr">
              <a:buNone/>
            </a:pP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4499992"/>
            <a:ext cx="4824536" cy="375624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Сенсорное воспитание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3100" dirty="0">
                <a:latin typeface="Arial" pitchFamily="34" charset="0"/>
                <a:cs typeface="Arial" pitchFamily="34" charset="0"/>
              </a:rPr>
              <a:t>это целенаправленное совершенствование, развитие у детей сенсорных процессов (ощущений, восприятий, представлений) 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сергей\Desktop\фото 18.03\DSC0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776" y="827584"/>
            <a:ext cx="4536504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68760" y="899592"/>
            <a:ext cx="4824536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 работы: </a:t>
            </a:r>
            <a:r>
              <a:rPr kumimoji="0" lang="ru-RU" sz="36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создание условий для сенсорного воспитания детей раннего возраста в условиях ДОУ.</a:t>
            </a:r>
            <a:endParaRPr kumimoji="0" lang="ru-RU" sz="3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ВАСЕК\Desktop\IMG_14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344819">
            <a:off x="4082832" y="6615363"/>
            <a:ext cx="1567501" cy="1473893"/>
          </a:xfrm>
          <a:prstGeom prst="rect">
            <a:avLst/>
          </a:prstGeom>
          <a:noFill/>
        </p:spPr>
      </p:pic>
      <p:pic>
        <p:nvPicPr>
          <p:cNvPr id="8" name="Picture 3" descr="C:\Users\ВАСЕК\Desktop\IMG_14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647574">
            <a:off x="1610963" y="6512887"/>
            <a:ext cx="1792117" cy="1699020"/>
          </a:xfrm>
          <a:prstGeom prst="rect">
            <a:avLst/>
          </a:prstGeom>
          <a:noFill/>
        </p:spPr>
      </p:pic>
      <p:pic>
        <p:nvPicPr>
          <p:cNvPr id="1026" name="Picture 2" descr="C:\Users\ВАСЕК\Desktop\пособия САД\DSC_045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20888" y="4427984"/>
            <a:ext cx="2696789" cy="18101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760" y="1043608"/>
            <a:ext cx="4680520" cy="12241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РАЗВИВАЮЩАЯ СРЕДА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сергей\Desktop\DCIM\100MSDCF\DSC00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0768" y="2627784"/>
            <a:ext cx="4608512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69AB~1\AppData\Local\Temp\_tc\foni doc\фон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074" name="Picture 2" descr="C:\Users\сергей\Desktop\DCIM\100MSDCF\DSC00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12" y="827584"/>
            <a:ext cx="5112568" cy="3888432"/>
          </a:xfrm>
          <a:prstGeom prst="rect">
            <a:avLst/>
          </a:prstGeom>
          <a:noFill/>
        </p:spPr>
      </p:pic>
      <p:pic>
        <p:nvPicPr>
          <p:cNvPr id="3075" name="Picture 3" descr="C:\Users\сергей\Desktop\DCIM\100MSDCF\DSC00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720" y="4427984"/>
            <a:ext cx="5040560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</TotalTime>
  <Words>264</Words>
  <Application>Microsoft Office PowerPoint</Application>
  <PresentationFormat>Экран (4:3)</PresentationFormat>
  <Paragraphs>39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Сенсорное развитие ребенка – это развитие его восприятия и формирование представлений о свойствах предметов и различных явлениях окружающего мира.</vt:lpstr>
      <vt:lpstr>Сенсорные ощущения могут быть разными:   • зрительные ощущения – ребенок видит контраст между светом и темнотой, различает цвета и оттенки, форму и величину предметов, их количество и расположение в пространстве;  </vt:lpstr>
      <vt:lpstr>Слайд 5</vt:lpstr>
      <vt:lpstr>Сенсорное воспитание – это целенаправленное совершенствование, развитие у детей сенсорных процессов (ощущений, восприятий, представлений) . </vt:lpstr>
      <vt:lpstr>Слайд 7</vt:lpstr>
      <vt:lpstr>РАЗВИВАЮЩАЯ СРЕДА</vt:lpstr>
      <vt:lpstr>Слайд 9</vt:lpstr>
      <vt:lpstr>Слайд 10</vt:lpstr>
      <vt:lpstr>Слайд 11</vt:lpstr>
      <vt:lpstr>Слайд 12</vt:lpstr>
      <vt:lpstr>Слайд 13</vt:lpstr>
      <vt:lpstr>-консультации; - родительские собрания; -анкетирование; - индивидуальные беседы; - конкурсы. </vt:lpstr>
      <vt:lpstr>Воспитатели в саду Создают детям уют, Сказки малышам читают, Песенки для них поют, Занимаются, играют Прямо с самого утра. Развиваться помогает Сенсорная им игра.</vt:lpstr>
      <vt:lpstr>Ведь сенсорика поможет Научить детей всему: Пирамидки собирать,</vt:lpstr>
      <vt:lpstr>ЦВЕТ И ФОРМУ  РАЗЛИЧАТЬ,</vt:lpstr>
      <vt:lpstr>Слайд 18</vt:lpstr>
      <vt:lpstr>МОЗАЙКУ,ПАЗЛЫ СОБИРАТЬ,</vt:lpstr>
      <vt:lpstr>ПОСУДКОЙ В УГОЛКЕ ИГРАТЬ,</vt:lpstr>
      <vt:lpstr>И НАШИ РУЧКИ РАЗВИВАТЬ.</vt:lpstr>
      <vt:lpstr>СПАСИБО  ЗА 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ВАСЕК</dc:creator>
  <cp:lastModifiedBy>сергей</cp:lastModifiedBy>
  <cp:revision>49</cp:revision>
  <dcterms:created xsi:type="dcterms:W3CDTF">2013-03-31T06:12:45Z</dcterms:created>
  <dcterms:modified xsi:type="dcterms:W3CDTF">2014-05-16T01:13:10Z</dcterms:modified>
</cp:coreProperties>
</file>