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5906-1554-45EF-B881-2209DFA22DE3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467B-2403-4C13-975E-1CB77D7F0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5906-1554-45EF-B881-2209DFA22DE3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467B-2403-4C13-975E-1CB77D7F0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5906-1554-45EF-B881-2209DFA22DE3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467B-2403-4C13-975E-1CB77D7F0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5906-1554-45EF-B881-2209DFA22DE3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467B-2403-4C13-975E-1CB77D7F0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5906-1554-45EF-B881-2209DFA22DE3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467B-2403-4C13-975E-1CB77D7F0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5906-1554-45EF-B881-2209DFA22DE3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467B-2403-4C13-975E-1CB77D7F0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5906-1554-45EF-B881-2209DFA22DE3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467B-2403-4C13-975E-1CB77D7F0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5906-1554-45EF-B881-2209DFA22DE3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467B-2403-4C13-975E-1CB77D7F0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5906-1554-45EF-B881-2209DFA22DE3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467B-2403-4C13-975E-1CB77D7F0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5906-1554-45EF-B881-2209DFA22DE3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467B-2403-4C13-975E-1CB77D7F0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5906-1554-45EF-B881-2209DFA22DE3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467B-2403-4C13-975E-1CB77D7F0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85906-1554-45EF-B881-2209DFA22DE3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1467B-2403-4C13-975E-1CB77D7F0A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5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Муниципальное автономное дошкольное образовательное учреждение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                                    «</a:t>
            </a:r>
            <a:r>
              <a:rPr lang="ru-RU" dirty="0">
                <a:solidFill>
                  <a:srgbClr val="C00000"/>
                </a:solidFill>
              </a:rPr>
              <a:t>Детский сад № 1»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                          </a:t>
            </a:r>
            <a:r>
              <a:rPr lang="ru-RU" dirty="0" err="1" smtClean="0">
                <a:solidFill>
                  <a:srgbClr val="C00000"/>
                </a:solidFill>
              </a:rPr>
              <a:t>Тайгинского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городского округа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340768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Наш первый Новый год в детском саду </a:t>
            </a:r>
            <a:endParaRPr lang="ru-RU" sz="2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032" y="2213248"/>
            <a:ext cx="6688360" cy="409607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588224" y="587727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Подготовила воспитатель: Кузьмина С.А.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5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275856" y="260648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Выпал вечером снежок,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Сшил зайчишка кожушок.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Белый сшил. Не для красы —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Чтоб укрыться от лисы!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3528392" cy="21795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556792"/>
            <a:ext cx="3744416" cy="22322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645024"/>
            <a:ext cx="4968552" cy="288032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5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824536" cy="320327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068960"/>
            <a:ext cx="5652120" cy="37835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652120" y="692696"/>
            <a:ext cx="3491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Медвежонок косолапый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Моет носик утром лапой,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Он сегодня Новый Год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Первый раз встречать идёт.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581128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Белка-попрыгунья,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Резвая шалунья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Ель грибами украшает,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Иней хвостиком сметает.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 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5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2656"/>
            <a:ext cx="5076056" cy="34563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2"/>
            <a:ext cx="5400600" cy="367240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5536" y="980728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Что за странная игрушка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Этот крохотный Петрушка?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Не сидит на месте, вот —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Всё танцует и поёт!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6516216" y="4623158"/>
            <a:ext cx="262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Лёгкая пушинка,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Крошечка-снежинка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Мотыльком порхает,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Белизной сияет.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5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5202237" cy="34639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212976"/>
            <a:ext cx="5202237" cy="36450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56176" y="836712"/>
            <a:ext cx="2987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Наша елка высока,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Наша елка велика,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Выше мамы, выше папы,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Достает до потолка.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725144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Новый год я ждал давно,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На снежинки дул в окно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Во дворе растущей елке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Снегом посыпал иголки.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Если стукнет Дед Мороз,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Не замерзнет </a:t>
            </a:r>
            <a:r>
              <a:rPr lang="ru-RU" dirty="0" err="1" smtClean="0">
                <a:solidFill>
                  <a:srgbClr val="C00000"/>
                </a:solidFill>
              </a:rPr>
              <a:t>елкин</a:t>
            </a:r>
            <a:r>
              <a:rPr lang="ru-RU" dirty="0" smtClean="0">
                <a:solidFill>
                  <a:srgbClr val="C00000"/>
                </a:solidFill>
              </a:rPr>
              <a:t> нос.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 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5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02237" cy="34639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394075"/>
            <a:ext cx="5328592" cy="34639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96136" y="692696"/>
            <a:ext cx="3347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Пусть в окошко постучится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 полночь добрый Новый год,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Всем мечтам поможет сбыться,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Счастье, радость принесёт!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653136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Я прихожу с подарками,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Блещу огнями яркими,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Нарядная, забавная,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На Новый год я – главная.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5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8352928" cy="590465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52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</cp:revision>
  <dcterms:created xsi:type="dcterms:W3CDTF">2018-01-24T14:36:14Z</dcterms:created>
  <dcterms:modified xsi:type="dcterms:W3CDTF">2018-01-24T15:02:02Z</dcterms:modified>
</cp:coreProperties>
</file>