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8" r:id="rId2"/>
    <p:sldId id="263" r:id="rId3"/>
    <p:sldId id="288" r:id="rId4"/>
    <p:sldId id="287" r:id="rId5"/>
    <p:sldId id="273" r:id="rId6"/>
    <p:sldId id="282" r:id="rId7"/>
    <p:sldId id="274" r:id="rId8"/>
    <p:sldId id="259" r:id="rId9"/>
    <p:sldId id="261" r:id="rId10"/>
    <p:sldId id="277" r:id="rId11"/>
    <p:sldId id="276" r:id="rId12"/>
    <p:sldId id="286" r:id="rId13"/>
    <p:sldId id="279" r:id="rId14"/>
    <p:sldId id="283" r:id="rId15"/>
    <p:sldId id="284" r:id="rId16"/>
    <p:sldId id="28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52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86D60-F6DC-4E52-968C-09C82A841903}" type="datetimeFigureOut">
              <a:rPr lang="ru-RU" smtClean="0"/>
              <a:pPr/>
              <a:t>19.02.2018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6826-3842-4F6A-8B36-7AB016970E0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86D60-F6DC-4E52-968C-09C82A841903}" type="datetimeFigureOut">
              <a:rPr lang="ru-RU" smtClean="0"/>
              <a:pPr/>
              <a:t>19.02.2018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6826-3842-4F6A-8B36-7AB016970E0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86D60-F6DC-4E52-968C-09C82A841903}" type="datetimeFigureOut">
              <a:rPr lang="ru-RU" smtClean="0"/>
              <a:pPr/>
              <a:t>19.02.2018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6826-3842-4F6A-8B36-7AB016970E0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86D60-F6DC-4E52-968C-09C82A841903}" type="datetimeFigureOut">
              <a:rPr lang="ru-RU" smtClean="0"/>
              <a:pPr/>
              <a:t>19.02.2018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6826-3842-4F6A-8B36-7AB016970E0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86D60-F6DC-4E52-968C-09C82A841903}" type="datetimeFigureOut">
              <a:rPr lang="ru-RU" smtClean="0"/>
              <a:pPr/>
              <a:t>19.02.2018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6826-3842-4F6A-8B36-7AB016970E0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86D60-F6DC-4E52-968C-09C82A841903}" type="datetimeFigureOut">
              <a:rPr lang="ru-RU" smtClean="0"/>
              <a:pPr/>
              <a:t>19.02.2018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6826-3842-4F6A-8B36-7AB016970E0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86D60-F6DC-4E52-968C-09C82A841903}" type="datetimeFigureOut">
              <a:rPr lang="ru-RU" smtClean="0"/>
              <a:pPr/>
              <a:t>19.02.2018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6826-3842-4F6A-8B36-7AB016970E0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86D60-F6DC-4E52-968C-09C82A841903}" type="datetimeFigureOut">
              <a:rPr lang="ru-RU" smtClean="0"/>
              <a:pPr/>
              <a:t>19.02.2018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6826-3842-4F6A-8B36-7AB016970E0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86D60-F6DC-4E52-968C-09C82A841903}" type="datetimeFigureOut">
              <a:rPr lang="ru-RU" smtClean="0"/>
              <a:pPr/>
              <a:t>19.02.2018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6826-3842-4F6A-8B36-7AB016970E0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86D60-F6DC-4E52-968C-09C82A841903}" type="datetimeFigureOut">
              <a:rPr lang="ru-RU" smtClean="0"/>
              <a:pPr/>
              <a:t>19.02.2018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6826-3842-4F6A-8B36-7AB016970E0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86D60-F6DC-4E52-968C-09C82A841903}" type="datetimeFigureOut">
              <a:rPr lang="ru-RU" smtClean="0"/>
              <a:pPr/>
              <a:t>19.02.2018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E5D6826-3842-4F6A-8B36-7AB016970E0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DE86D60-F6DC-4E52-968C-09C82A841903}" type="datetimeFigureOut">
              <a:rPr lang="ru-RU" smtClean="0"/>
              <a:pPr/>
              <a:t>19.02.2018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E5D6826-3842-4F6A-8B36-7AB016970E0A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player.myshared.ru/58116/data/images/img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104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27584" y="548680"/>
            <a:ext cx="6984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Презентация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«Здоровье сберегающие  технологии»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В Детском </a:t>
            </a:r>
            <a:r>
              <a:rPr lang="ru-RU" sz="3600" b="1" dirty="0">
                <a:solidFill>
                  <a:srgbClr val="C00000"/>
                </a:solidFill>
              </a:rPr>
              <a:t>саду № 185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ОАО «РЖД»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   Воспитатель :   Быкова Н.Г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   Гр. « Мотылёк»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42" y="4365104"/>
            <a:ext cx="3236578" cy="234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88" y="3457104"/>
            <a:ext cx="3401343" cy="328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864096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         Гимнастика после сна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Нина\Pictures\2013-12-05 001\Фото-00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0032" y="23998"/>
            <a:ext cx="4036265" cy="5381686"/>
          </a:xfrm>
          <a:prstGeom prst="rect">
            <a:avLst/>
          </a:prstGeom>
          <a:noFill/>
        </p:spPr>
      </p:pic>
      <p:pic>
        <p:nvPicPr>
          <p:cNvPr id="4100" name="Picture 4" descr="C:\Users\Нина\Pictures\2013-12-05 001\Фото-00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985828" cy="5217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--</a:t>
            </a:r>
            <a:endParaRPr lang="ru-RU" dirty="0"/>
          </a:p>
        </p:txBody>
      </p:sp>
      <p:pic>
        <p:nvPicPr>
          <p:cNvPr id="3075" name="Picture 3" descr="C:\Users\Нина\Pictures\2013-12-05 001\Фото-006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20072" y="1228899"/>
            <a:ext cx="2971715" cy="4352934"/>
          </a:xfrm>
          <a:prstGeom prst="rect">
            <a:avLst/>
          </a:prstGeom>
          <a:noFill/>
        </p:spPr>
      </p:pic>
      <p:pic>
        <p:nvPicPr>
          <p:cNvPr id="3076" name="Picture 4" descr="C:\Users\Нина\Pictures\2013-12-05 001\Фото-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964" y="1165343"/>
            <a:ext cx="3312368" cy="441649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5229200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Прогулка </a:t>
            </a:r>
            <a:r>
              <a:rPr lang="ru-RU" sz="3600" b="1" dirty="0" smtClean="0">
                <a:solidFill>
                  <a:srgbClr val="FF0000"/>
                </a:solidFill>
              </a:rPr>
              <a:t>на свежем воздухе.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704088"/>
            <a:ext cx="4906888" cy="20048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Зимние спортивные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соревнования.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1" y="908720"/>
            <a:ext cx="3453875" cy="518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89087"/>
            <a:ext cx="4464496" cy="331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73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0"/>
            <a:ext cx="4824534" cy="256490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Летние спортивные  соревнования.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6148" name="Picture 4" descr="C:\Users\Нина\Desktop\лето мотылёк\DSCN29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3359217"/>
            <a:ext cx="4128459" cy="3096344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08304" y="1935480"/>
            <a:ext cx="1378496" cy="15655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083" y="476672"/>
            <a:ext cx="3024336" cy="403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37" y="3468500"/>
            <a:ext cx="3837037" cy="287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        Игры на свежем воздухе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Нина\Desktop\фото д                      сад\IMG_4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9050" y="2281932"/>
            <a:ext cx="4362616" cy="3189463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5" y="2384055"/>
            <a:ext cx="412845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Нина\Desktop\фото д                      сад\DSCN2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86776" cy="6215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dirty="0" smtClean="0"/>
              <a:t/>
            </a:r>
            <a:br>
              <a:rPr lang="ru-RU" sz="7200" dirty="0" smtClean="0"/>
            </a:br>
            <a:endParaRPr lang="ru-RU" sz="72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8000" i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80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17032"/>
            <a:ext cx="3380389" cy="326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</a:t>
            </a:r>
            <a:r>
              <a:rPr lang="ru-RU" b="1" dirty="0" smtClean="0">
                <a:solidFill>
                  <a:srgbClr val="FF0000"/>
                </a:solidFill>
              </a:rPr>
              <a:t>Утренняя гимнастика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Нина\Desktop\Новая папка (2)\IMG_4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70844"/>
            <a:ext cx="6048672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200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Утренняя гимнастика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на свежем воздухе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408712" cy="438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73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6692" y="620688"/>
            <a:ext cx="4470108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                          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 физкультурные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                 занятия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334110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204" y="3284984"/>
            <a:ext cx="3888432" cy="291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5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1628800"/>
            <a:ext cx="4186808" cy="648072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/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sz="4400" b="1" dirty="0">
                <a:solidFill>
                  <a:srgbClr val="FF0000"/>
                </a:solidFill>
              </a:rPr>
              <a:t/>
            </a:r>
            <a:br>
              <a:rPr lang="ru-RU" sz="4400" b="1" dirty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</a:rPr>
              <a:t/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sz="4400" b="1" dirty="0">
                <a:solidFill>
                  <a:srgbClr val="FF0000"/>
                </a:solidFill>
              </a:rPr>
              <a:t/>
            </a:r>
            <a:br>
              <a:rPr lang="ru-RU" sz="4400" b="1" dirty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</a:rPr>
              <a:t>Индивидуальные</a:t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sz="4400" b="1" dirty="0">
                <a:solidFill>
                  <a:srgbClr val="FF0000"/>
                </a:solidFill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</a:rPr>
              <a:t>         занятия 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4086454" cy="54486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704088"/>
            <a:ext cx="310668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Работа с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родителями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188640"/>
            <a:ext cx="521867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4032448" cy="294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4003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Занятия в тренажёрном зале.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Нина\Desktop\Новая папка (2)\IMG_4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28670"/>
            <a:ext cx="4286280" cy="5715040"/>
          </a:xfrm>
          <a:prstGeom prst="rect">
            <a:avLst/>
          </a:prstGeom>
          <a:noFill/>
        </p:spPr>
      </p:pic>
      <p:pic>
        <p:nvPicPr>
          <p:cNvPr id="2051" name="Picture 3" descr="C:\Users\Нина\Desktop\Новая папка (2)\IMG_4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28670"/>
            <a:ext cx="4286280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704088"/>
            <a:ext cx="4536504" cy="186081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Культурно-гигиенические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навыки. (самообслуживание)</a:t>
            </a:r>
          </a:p>
        </p:txBody>
      </p:sp>
      <p:pic>
        <p:nvPicPr>
          <p:cNvPr id="2051" name="Picture 3" descr="C:\Users\Нина\Desktop\Новая папка (2)\DSCN2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2963" y="764704"/>
            <a:ext cx="3447469" cy="2585463"/>
          </a:xfrm>
          <a:prstGeom prst="rect">
            <a:avLst/>
          </a:prstGeom>
          <a:noFill/>
        </p:spPr>
      </p:pic>
      <p:pic>
        <p:nvPicPr>
          <p:cNvPr id="2052" name="Picture 4" descr="C:\Users\Нина\Desktop\Новая папка (2)\IMG_4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81840" y="-10429972"/>
            <a:ext cx="1809763" cy="1357322"/>
          </a:xfrm>
          <a:prstGeom prst="rect">
            <a:avLst/>
          </a:prstGeom>
          <a:noFill/>
        </p:spPr>
      </p:pic>
      <p:pic>
        <p:nvPicPr>
          <p:cNvPr id="2053" name="Picture 5" descr="C:\Users\Нина\Desktop\Новая папка (2)\IMG_42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50167"/>
            <a:ext cx="4104456" cy="3078342"/>
          </a:xfrm>
          <a:prstGeom prst="rect">
            <a:avLst/>
          </a:prstGeom>
          <a:noFill/>
        </p:spPr>
      </p:pic>
      <p:pic>
        <p:nvPicPr>
          <p:cNvPr id="2054" name="Picture 6" descr="C:\Users\Нина\Desktop\Новая папка (2)\IMG_42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0223" y="3645024"/>
            <a:ext cx="3470825" cy="2603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880791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Нина\Desktop\Новая папка (2)\IMG_42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4140364" cy="3105273"/>
          </a:xfrm>
          <a:prstGeom prst="rect">
            <a:avLst/>
          </a:prstGeom>
          <a:noFill/>
        </p:spPr>
      </p:pic>
      <p:pic>
        <p:nvPicPr>
          <p:cNvPr id="4101" name="Picture 5" descr="C:\Users\Нина\Desktop\Новая папка (2)\IMG_4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6038" y="2286124"/>
            <a:ext cx="4166756" cy="3125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</TotalTime>
  <Words>66</Words>
  <Application>Microsoft Office PowerPoint</Application>
  <PresentationFormat>Экран (4:3)</PresentationFormat>
  <Paragraphs>22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Поток</vt:lpstr>
      <vt:lpstr>Презентация PowerPoint</vt:lpstr>
      <vt:lpstr>      Утренняя гимнастика</vt:lpstr>
      <vt:lpstr>Утренняя гимнастика  на свежем воздухе</vt:lpstr>
      <vt:lpstr>                               физкультурные                                                   занятия</vt:lpstr>
      <vt:lpstr>    Индивидуальные           занятия </vt:lpstr>
      <vt:lpstr>    Работа с родителями</vt:lpstr>
      <vt:lpstr>Занятия в тренажёрном зале.</vt:lpstr>
      <vt:lpstr>Культурно-гигиенические навыки. (самообслуживание)</vt:lpstr>
      <vt:lpstr>Презентация PowerPoint</vt:lpstr>
      <vt:lpstr>         Гимнастика после сна</vt:lpstr>
      <vt:lpstr>--</vt:lpstr>
      <vt:lpstr>Зимние спортивные соревнования.</vt:lpstr>
      <vt:lpstr>Летние спортивные  соревнования.</vt:lpstr>
      <vt:lpstr>        Игры на свежем воздухе</vt:lpstr>
      <vt:lpstr>Презентация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Нина</dc:creator>
  <cp:lastModifiedBy>Nataly</cp:lastModifiedBy>
  <cp:revision>52</cp:revision>
  <dcterms:created xsi:type="dcterms:W3CDTF">2016-05-31T16:55:30Z</dcterms:created>
  <dcterms:modified xsi:type="dcterms:W3CDTF">2018-02-19T05:20:21Z</dcterms:modified>
</cp:coreProperties>
</file>