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8" r:id="rId15"/>
    <p:sldId id="278" r:id="rId16"/>
    <p:sldId id="270" r:id="rId17"/>
    <p:sldId id="271" r:id="rId18"/>
    <p:sldId id="279" r:id="rId19"/>
    <p:sldId id="272" r:id="rId20"/>
    <p:sldId id="276" r:id="rId21"/>
    <p:sldId id="275" r:id="rId22"/>
    <p:sldId id="274" r:id="rId23"/>
    <p:sldId id="277" r:id="rId24"/>
    <p:sldId id="280" r:id="rId25"/>
    <p:sldId id="281" r:id="rId26"/>
    <p:sldId id="282" r:id="rId27"/>
    <p:sldId id="283" r:id="rId28"/>
    <p:sldId id="285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78" autoAdjust="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44F5-2911-43BB-9817-DAC811B2314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BCFE-C925-422E-8CE7-66111673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кольцо России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71678"/>
            <a:ext cx="514353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Сергиев Посад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Переславль – Залесский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 Великий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Кострома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Иваново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Суздаль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143116"/>
            <a:ext cx="4714908" cy="451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Natasha\Desktop\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4500594" cy="29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Natasha\Desktop\KMO_085005_00148_1_t218_153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4214842" cy="298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128586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 чайников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Users\Natasha\Desktop\83e96322a82d94abd27cef0129d37c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28627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Natasha\Desktop\3402699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43006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5523"/>
            <a:ext cx="7000924" cy="6306954"/>
          </a:xfrm>
          <a:prstGeom prst="rect">
            <a:avLst/>
          </a:prstGeom>
          <a:noFill/>
        </p:spPr>
      </p:pic>
      <p:pic>
        <p:nvPicPr>
          <p:cNvPr id="6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000372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014E-8 L 0.08524 -0.10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Natasha\Desktop\150px-Rostov-v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42918"/>
            <a:ext cx="2071702" cy="567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64291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 Великий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Natasha\Desktop\6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642942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5929354" cy="5715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Ростовские звоны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 descr="C:\Users\Natasha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4000528" cy="435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5523"/>
            <a:ext cx="6858048" cy="6306954"/>
          </a:xfrm>
          <a:prstGeom prst="rect">
            <a:avLst/>
          </a:prstGeom>
          <a:noFill/>
        </p:spPr>
      </p:pic>
      <p:pic>
        <p:nvPicPr>
          <p:cNvPr id="6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285992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0878 L 0.06927 -0.10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0"/>
            <a:ext cx="49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atasha\Desktop\спасоп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47149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Natasha\Desktop\9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621761" cy="45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Natasha\Desktop\ch_Proro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86190"/>
            <a:ext cx="47863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85786" y="3500438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Преображенский монастырь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6488668"/>
            <a:ext cx="47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Церковь Ильи Пророка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5715016"/>
            <a:ext cx="292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Памятник Ярославу Мудрому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285729"/>
            <a:ext cx="4000528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sha\Desktop\Вол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215238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6072206"/>
            <a:ext cx="721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 Академический Театр имени Ф.Волкова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6929486" cy="6306954"/>
          </a:xfrm>
          <a:prstGeom prst="rect">
            <a:avLst/>
          </a:prstGeom>
          <a:noFill/>
        </p:spPr>
      </p:pic>
      <p:pic>
        <p:nvPicPr>
          <p:cNvPr id="7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0717 L 0.14966 -0.028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0004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sha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14950"/>
            <a:ext cx="4786346" cy="1181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Natasha\Desktop\Ярмарка-Б.М.Кустоди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4429156" cy="3443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Natasha\Desktop\YARMARKA-KOSTROMA-2016-027-800x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7298"/>
            <a:ext cx="421484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9" y="77306"/>
            <a:ext cx="7000924" cy="6703385"/>
          </a:xfrm>
          <a:prstGeom prst="rect">
            <a:avLst/>
          </a:prstGeom>
          <a:noFill/>
        </p:spPr>
      </p:pic>
      <p:pic>
        <p:nvPicPr>
          <p:cNvPr id="7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857760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3515 L 0.08472 -0.171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Natasha\Desktop\10033020_pic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1537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Natasha\Desktop\4e1ccd4e2e25581b2f81b37838a45b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4071942"/>
            <a:ext cx="2500330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85728"/>
            <a:ext cx="7072362" cy="6306954"/>
          </a:xfrm>
          <a:prstGeom prst="rect">
            <a:avLst/>
          </a:prstGeom>
          <a:noFill/>
        </p:spPr>
      </p:pic>
      <p:pic>
        <p:nvPicPr>
          <p:cNvPr id="6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1643050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7 L 0.00365 3.14524E-7 C 0.00538 3.14524E-7 0.00782 0.04579 0.00782 0.08349 L 0.00782 0.167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14285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Natasha\Desktop\exx-netypotyu-1-860x8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92909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Natasha\Desktop\загруже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85795"/>
            <a:ext cx="3793241" cy="2910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Natasha\Desktop\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09" y="3857628"/>
            <a:ext cx="392909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C:\Users\Natasha\Desktop\25f9ed94411cc0bc6627ca80839dbd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61142"/>
            <a:ext cx="3786214" cy="271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Natasha\Desktop\1290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71588"/>
            <a:ext cx="8072494" cy="515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00043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Иваново – город  Невест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85728"/>
            <a:ext cx="7000924" cy="6306954"/>
          </a:xfrm>
          <a:prstGeom prst="rect">
            <a:avLst/>
          </a:prstGeom>
          <a:noFill/>
        </p:spPr>
      </p:pic>
      <p:pic>
        <p:nvPicPr>
          <p:cNvPr id="6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2786058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956E-6 L -0.07883 0.1993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64291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atasha\Desktop\141392974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64333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5" y="5715016"/>
            <a:ext cx="335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Мономах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Natasha\Desktop\Древний-русский-город-Владимир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479584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1643042" y="2254366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Шапка Мономаха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Natasha\Desktop\202526dd094ab6859cd7fb34c0ed1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64347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600076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Шапка Мономаха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14291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Золотые ворота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Natasha\Desktop\Zolotye-vorota-Vladimir-Rossiya.-587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71517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Natash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94" y="2857496"/>
            <a:ext cx="264740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C:\Users\Natasha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271464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C:\Users\Natasha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76742"/>
            <a:ext cx="2071702" cy="337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C:\Users\Natasha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857496"/>
            <a:ext cx="2428892" cy="264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Natasha\Desktop\2_she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9" y="77306"/>
            <a:ext cx="7000924" cy="670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Natasha\Desktop\sergij-radonezhsk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71480"/>
            <a:ext cx="478634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2143108" y="6051087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Сергий Радонежский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Сергиев-Посад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Natasha\Desktop\35593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12298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Свято- Троице- Сергиева  лавра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игрушки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Natasha\Desktop\4mus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7929618" cy="52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Natasha\Desktop\muzej-russkoj-matreshki-05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500726" cy="378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Natasha\Desktop\96371237_4403711_26552ca15d5e4f6820b431b76b1b0187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78608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92867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матрешка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Natasha\Desktop\2_shem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5523"/>
            <a:ext cx="7000924" cy="6306954"/>
          </a:xfrm>
          <a:prstGeom prst="rect">
            <a:avLst/>
          </a:prstGeom>
          <a:noFill/>
        </p:spPr>
      </p:pic>
      <p:pic>
        <p:nvPicPr>
          <p:cNvPr id="5" name="Picture 4" descr="http://images.thecarconnection.com/lrg/2011-honda-cr-z_100303474_l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786190"/>
            <a:ext cx="143151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3 -0.0104 L 0.10747 -0.12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Natasha\Desktop\озеро плеще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821537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0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sh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atasha\Desktop\img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0042"/>
            <a:ext cx="8143932" cy="587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63</Words>
  <Application>Microsoft Office PowerPoint</Application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Ростовские звоны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82</cp:revision>
  <dcterms:created xsi:type="dcterms:W3CDTF">2017-11-26T13:03:28Z</dcterms:created>
  <dcterms:modified xsi:type="dcterms:W3CDTF">2017-11-28T16:13:41Z</dcterms:modified>
</cp:coreProperties>
</file>