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30T22:33:41.261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2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46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3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19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5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86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8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09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1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19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0298-70A0-4661-A0F8-1CD6E505FC93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DC33-9053-4775-B0E8-CC2FF7C27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5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3725" y="-33338"/>
            <a:ext cx="10333038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Портфолио педагога – психолога Королёвой Галины Владимировны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№ 223 «Детский сад общеразвивающего вида»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Кемерово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3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60"/>
            <a:ext cx="9302893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Мои достижения.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374" y="1261139"/>
            <a:ext cx="1244656" cy="1758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34" y="1220585"/>
            <a:ext cx="1272018" cy="1799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1270373"/>
            <a:ext cx="1239013" cy="1750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678" y="1317546"/>
            <a:ext cx="1205628" cy="1703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68960"/>
            <a:ext cx="1254618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055096"/>
            <a:ext cx="1254618" cy="1772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595" y="1346773"/>
            <a:ext cx="1184053" cy="1673105"/>
          </a:xfrm>
          <a:prstGeom prst="rect">
            <a:avLst/>
          </a:prstGeom>
        </p:spPr>
      </p:pic>
      <p:pic>
        <p:nvPicPr>
          <p:cNvPr id="1026" name="Picture 2" descr="E:\Свидетельство 1.1.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941168"/>
            <a:ext cx="1224136" cy="1761897"/>
          </a:xfrm>
          <a:prstGeom prst="rect">
            <a:avLst/>
          </a:prstGeom>
          <a:noFill/>
        </p:spPr>
      </p:pic>
      <p:pic>
        <p:nvPicPr>
          <p:cNvPr id="1027" name="Picture 3" descr="E:\Свидетельство 1.2.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941168"/>
            <a:ext cx="1224135" cy="1772816"/>
          </a:xfrm>
          <a:prstGeom prst="rect">
            <a:avLst/>
          </a:prstGeom>
          <a:noFill/>
        </p:spPr>
      </p:pic>
      <p:pic>
        <p:nvPicPr>
          <p:cNvPr id="1028" name="Picture 4" descr="E:\Свидетельство 1.3.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941168"/>
            <a:ext cx="1224136" cy="176022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84147" y="3112795"/>
            <a:ext cx="1204468" cy="167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941168"/>
            <a:ext cx="1224136" cy="17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9812" y="3099333"/>
            <a:ext cx="1202659" cy="16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17105"/>
            <a:ext cx="1198725" cy="16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990" y="3078144"/>
            <a:ext cx="1221996" cy="17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1840" y="4941168"/>
            <a:ext cx="1224136" cy="17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Благодарности.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1425693" cy="199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575154"/>
            <a:ext cx="1428817" cy="2010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1427177" cy="19888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717032"/>
            <a:ext cx="1381903" cy="20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99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4360" y="-38417"/>
            <a:ext cx="10332720" cy="6934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043295"/>
            <a:ext cx="4896544" cy="2160239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Общие сведения.</a:t>
            </a:r>
            <a:br>
              <a:rPr lang="ru-RU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Королёва Галина Владимировна, 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дата рождения: 27 февраля 1969 год,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профессия: Педагог – психолог,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образование: Высшее,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общий стаж работы: 28 лет,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Высшая.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 свете есть много разных профессий,</a:t>
            </a:r>
          </a:p>
          <a:p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Но есть одна, которая,</a:t>
            </a:r>
          </a:p>
          <a:p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Быть может всех нужней,</a:t>
            </a:r>
          </a:p>
          <a:p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Профессия воспитывать детей.</a:t>
            </a:r>
            <a:endParaRPr lang="ru-RU" sz="2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9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Девиз моей профессиональной </a:t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Любить, понимать, принимать</a:t>
            </a:r>
            <a:br>
              <a:rPr lang="ru-RU" sz="36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 делать окружающих людей счастливыми.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2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кредо: </a:t>
            </a:r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Каждый человек, взрослый и ребёнок, рождён, чтобы быть любимым и счастливым.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Постоянный поиск нового интересного и необычного.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полноценного развития детей, для 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раскрытия их возможностей и самореализации.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Ориентация каждого ребёнка на успех и достижение 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своей цели.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Взаимоуважение, любовь, сотрудничество взрослых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 детей.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Совместная радость от достигнутых вершин и успехов.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6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Моё педагогическое эссе.</a:t>
            </a:r>
            <a: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Мне всегда было интересно наблюдать как из маленького человеческого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существа растёт, развивается и формируется человек. Я наблюдала за младшими братьями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сёстрами, я наблюдала за своими племянниками: вот он человечек – начал держать свою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головку, а вот осознанно остановил свой взгляд на предмете, первая улыбка, первые шажки,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первые звуки, а затем слова, ну разве это не чудо, самое настоящее чудо. А само детство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просто волшебство. Что же такое детский сад? Детский сад – это страна детства.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я захожу в детский сад и попадаю в волшебную страну, здесь звучит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 и детский смех, на пищеблоке что – то варится, парится, печётся, а запах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распространяется по всему пространству, создавая ощущение уюта и домашнего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тепла. А игрушки, яркие и нарядные, так и притягивают взгляд, хочется взять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в руки и поиграть.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ребёнок не может сам по себе расти и развиваться, надо ему помочь,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кто сможет это сделать? Конечно, это мы – взрослые. А кто сможет это сделать грамотно 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правильно? Квалифицированный специалист воспитатель или педагог.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самого раннего возраста в детском саду ребёнку прививают культурно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гигиенические навыки, учат малыша дружить и любить близких. На занятиях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учат, знакомят с окружающим миром. В повседневной жизни детского сада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формируется как личность, приобретает навыки общения и взаимодействия.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я только начинала работать в детском саду, я хотела, чтобы моим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воспитанникам было со мной хорошо и спокойно, чтобы они чувствовали себя счастливыми,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чувство радости никогда не покидало их. Я старалась ввести их в этот мир и познакомить с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окружающей действительностью так, чтобы им было интересно и необычно. Я воспитывала 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них дружелюбие, самостоятельность и ответственность за свои действия и поступки. Для меня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было и есть важным, чтобы каждый ребёнок смог раскрыться и открыться миру, чтобы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чувствовал себя уважаемой личностью и неповторимой индивидуальностью в этом мире. 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 стремлюсь к тому,  чтобы на моих занятиях и при общении со мной дети смогли выразить себя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самопрезентоваться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Я хочу, чтобы мои воспитанники умели любить, были любимыми и счастливыми.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Я и мои воспитанники.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08920"/>
            <a:ext cx="2699792" cy="202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23" y="1196752"/>
            <a:ext cx="2496277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98" y="4077072"/>
            <a:ext cx="249627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96752"/>
            <a:ext cx="2483768" cy="1862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257092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0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42617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Направление моей работы:</a:t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Психологическое обследование.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занятия.</a:t>
            </a:r>
            <a:b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Консультирование.</a:t>
            </a:r>
            <a:endParaRPr lang="ru-RU" sz="36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348880"/>
            <a:ext cx="2304256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94132"/>
            <a:ext cx="2171733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468" y="1700808"/>
            <a:ext cx="2171733" cy="16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749" y="3807803"/>
            <a:ext cx="2225484" cy="1669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385" y="3807803"/>
            <a:ext cx="2225483" cy="16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7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965" y="0"/>
            <a:ext cx="9193965" cy="68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Моё образование.</a:t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15" y="1196752"/>
            <a:ext cx="666023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69" y="3361568"/>
            <a:ext cx="3353063" cy="2521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673" y="3429000"/>
            <a:ext cx="3291546" cy="23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</a:t>
            </a:r>
            <a:endParaRPr lang="ru-RU" sz="3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2880320" cy="1954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96752"/>
            <a:ext cx="2647648" cy="1909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196752"/>
            <a:ext cx="2921017" cy="1961694"/>
          </a:xfrm>
          <a:prstGeom prst="rect">
            <a:avLst/>
          </a:prstGeom>
        </p:spPr>
      </p:pic>
      <p:pic>
        <p:nvPicPr>
          <p:cNvPr id="1026" name="Picture 2" descr="C:\Users\user\Desktop\Галина Владимировна\Удостовер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1" y="3312582"/>
            <a:ext cx="2622661" cy="191661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356992"/>
            <a:ext cx="26908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52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Портфолио педагога – психолога Королёвой Галины Владимировны МБДОУ № 223 «Детский сад общеразвивающего вида» г. Кемерово</vt:lpstr>
      <vt:lpstr>Общие сведения. Королёва Галина Владимировна,  дата рождения: 27 февраля 1969 год, профессия: Педагог – психолог, образование: Высшее, общий стаж работы: 28 лет, квалификационная категория: Высшая.          </vt:lpstr>
      <vt:lpstr>      Девиз моей профессиональной  деятельности: Любить, понимать, принимать  и делать окружающих людей счастливыми.</vt:lpstr>
      <vt:lpstr>Моё педагогическое кредо:  - Каждый человек, взрослый и ребёнок, рождён, чтобы быть любимым и счастливым. - Постоянный поиск нового интересного и необычного. - Создание условий для полноценного развития детей, для  раскрытия их возможностей и самореализации. - Ориентация каждого ребёнка на успех и достижение  своей цели. - Взаимоуважение, любовь, сотрудничество взрослых  и детей. - Совместная радость от достигнутых вершин и успехов. </vt:lpstr>
      <vt:lpstr>           Моё педагогическое эссе.  Мне всегда было интересно наблюдать как из маленького человеческого  существа растёт, развивается и формируется человек. Я наблюдала за младшими братьями и сёстрами, я наблюдала за своими племянниками: вот он человечек – начал держать свою головку, а вот осознанно остановил свой взгляд на предмете, первая улыбка, первые шажки, первые звуки, а затем слова, ну разве это не чудо, самое настоящее чудо. А само детство – это просто волшебство. Что же такое детский сад? Детский сад – это страна детства.  Вот я захожу в детский сад и попадаю в волшебную страну, здесь звучит музыка и детский смех, на пищеблоке что – то варится, парится, печётся, а запах  распространяется по всему пространству, создавая ощущение уюта и домашнего тепла. А игрушки, яркие и нарядные, так и притягивают взгляд, хочется взять их в руки и поиграть.  Но ребёнок не может сам по себе расти и развиваться, надо ему помочь, а кто сможет это сделать? Конечно, это мы – взрослые. А кто сможет это сделать грамотно и правильно? Квалифицированный специалист воспитатель или педагог.  С самого раннего возраста в детском саду ребёнку прививают культурно – гигиенические навыки, учат малыша дружить и любить близких. На занятиях детей учат, знакомят с окружающим миром. В повседневной жизни детского сада  ребёнок формируется как личность, приобретает навыки общения и взаимодействия.  Когда я только начинала работать в детском саду, я хотела, чтобы моим воспитанникам было со мной хорошо и спокойно, чтобы они чувствовали себя счастливыми, и чувство радости никогда не покидало их. Я старалась ввести их в этот мир и познакомить с окружающей действительностью так, чтобы им было интересно и необычно. Я воспитывала в  них дружелюбие, самостоятельность и ответственность за свои действия и поступки. Для меня  всегда было и есть важным, чтобы каждый ребёнок смог раскрыться и открыться миру, чтобы он чувствовал себя уважаемой личностью и неповторимой индивидуальностью в этом мире. Я всегда стремлюсь к тому,  чтобы на моих занятиях и при общении со мной дети смогли выразить себя – самопрезентоваться . Я хочу, чтобы мои воспитанники умели любить, были любимыми и счастливыми.    </vt:lpstr>
      <vt:lpstr>Я и мои воспитанники.</vt:lpstr>
      <vt:lpstr>Направление моей работы: - Психологическое обследование. - Психокоррекционные занятия. - Консультирование.</vt:lpstr>
      <vt:lpstr> Моё образование. </vt:lpstr>
      <vt:lpstr>Повышение квалификации.</vt:lpstr>
      <vt:lpstr>Мои достижения.</vt:lpstr>
      <vt:lpstr>Благодарности.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 – психолога Королёвой Галины Владимировны МБДОУ № 223 «Детский сад общеразвивающего вида» г. Кемерово</dc:title>
  <dc:creator>User</dc:creator>
  <cp:lastModifiedBy>user</cp:lastModifiedBy>
  <cp:revision>28</cp:revision>
  <dcterms:created xsi:type="dcterms:W3CDTF">2013-10-30T15:00:59Z</dcterms:created>
  <dcterms:modified xsi:type="dcterms:W3CDTF">2015-02-24T07:17:38Z</dcterms:modified>
</cp:coreProperties>
</file>