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B8E43-9DCB-45FC-BD9E-CEF1272A538A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810D9-6FB0-47E9-B1F5-23082A10B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10D9-6FB0-47E9-B1F5-23082A10B8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10D9-6FB0-47E9-B1F5-23082A10B8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20D4-F3EC-404C-BE4B-2B1B8F99EBE7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8CA1-E437-4FA9-9850-7BB36038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B91D-5ACB-40D6-A705-C5713E85CA9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DD7D-3003-4117-9E14-13A20639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0C3D-5345-4530-A4C9-CBEFC3D31C0C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0737-76D3-45D5-91E5-0DF7BA9B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4DD-A586-40A0-BE0B-4416E2ECA92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2796-A636-46E8-BB1A-CFB15BC84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D8ED-9EEA-4643-8FD1-4943DED98FBF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06CF-780D-4898-91D3-C5D05CE0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9124-C1B9-4586-AD1F-6531C3531BDF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03E3-C06D-49D7-A436-366EE0731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F5A7-BA18-4BAF-B59B-D0224B796531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9812-8BF2-43E2-88E9-A5284F596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5DF1-40A0-4824-B30A-222FDBDA4E3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370D-1679-4C26-B4C3-545158403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B4E4-2C87-4B20-A420-A313E941A9AB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107A-9EC9-4BFD-8902-0E96C9D00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E9B3-6866-4B76-A7C5-CC673D5C686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503C-1F4D-4D9C-BA97-3F9E12B2C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3419-EB9F-490E-97D5-E5AEA85E295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B463-A0D9-4331-98F7-6C366848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D63A1-AC0F-4739-BDAD-87C8B2C460CF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3CB84-3E32-4AD2-8156-5CD10916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BFBFBF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7950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0"/>
            <a:ext cx="24479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6" descr="http://img213.imageshack.us/img213/7910/05665cbdda8dd9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07950" y="4459288"/>
            <a:ext cx="24479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1216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Профессия - парикмахер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Парикмахер. Детям о профессия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34956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5664007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Работу выполнила 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Мизгирёва Елена Владимировна  воспитатель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группы  1-4 классов  ГОУ РК  «Школа-интернат № 2» г.Ухта </a:t>
            </a:r>
          </a:p>
        </p:txBody>
      </p:sp>
      <p:pic>
        <p:nvPicPr>
          <p:cNvPr id="6" name="Рисунок 5" descr="Сдам поиск объявлений в категории: &quot;Разное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0000">
            <a:off x="6521757" y="2041128"/>
            <a:ext cx="1420916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08518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Парикмахер – это человек, который занимается уходом за волосами клиентов, и который запросто сделает любую стрижку и прическу. 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Парикмахер может быть специалистом по женским, мужским или детским прическам, или парикмахером-универсалом.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Парикмахер может быть специалистом по женским, мужским или детским прическам, или парикмахером-универсалом.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44522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Парикмахеры работают в парикмахерской и салонах красоты.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Профессия парикмахера: зарпла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4087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1"/>
          <p:cNvGrpSpPr>
            <a:grpSpLocks/>
          </p:cNvGrpSpPr>
          <p:nvPr/>
        </p:nvGrpSpPr>
        <p:grpSpPr bwMode="auto">
          <a:xfrm>
            <a:off x="539750" y="1700213"/>
            <a:ext cx="7993063" cy="4245084"/>
            <a:chOff x="539552" y="260648"/>
            <a:chExt cx="7992888" cy="51708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260648"/>
              <a:ext cx="7992888" cy="4873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15365" name="Прямоугольник 3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56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400" b="1" dirty="0">
                <a:latin typeface="Monotype Corsiva" pitchFamily="66" charset="0"/>
              </a:endParaRPr>
            </a:p>
          </p:txBody>
        </p:sp>
      </p:grpSp>
      <p:pic>
        <p:nvPicPr>
          <p:cNvPr id="9" name="Рисунок 8" descr="Профессии парикмахера, фермера и металлурга признаны опасными РИА Наука Лента новостей РИА Нов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373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431895"/>
            <a:ext cx="748883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чём состоит работа парикмахера?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Сначала парикмахер усаживает вас в кресло, укрывает плечи специальной накидкой, потом тщательно промывает ваши волосы шампунем.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Фотки, картины, видео (просто понравилось) Записи в рубрике Фотки, картины, видео (просто понравилось) Дневник irsa-m : LiveInt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48680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Затем слегка подсушивает волосы. После этого  в руках его появляются расческа, ножницы, и он  начинает прядь за прядью подстригать волосы, придавая им определенную форму.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algayif.sosblog.com - Блог Blog : парикмахерское искусство видеоуро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518696" cy="21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рсы: Обучение на курсе &quot;Парикмахер универсал&quot; с нами ДЕШЕВЛЕ. - 1 Крымский портал. Новости, объявления Кры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86775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dmin Page 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448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hromosomos : Chromosomos Blo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53136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ичёски, волосы Красота, здоровье Причёски, волосы, страница 43 Минская область SLANE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653136"/>
            <a:ext cx="1965525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окументы\экскурсии\DSC03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456384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/>
            <a:r>
              <a:rPr lang="ru-RU" sz="2400" dirty="0" smtClean="0">
                <a:solidFill>
                  <a:srgbClr val="0033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Парикмахер может быть специалистом по женским, мужским или детским прическам, или парикмахером-универсалом.</a:t>
            </a:r>
            <a:endParaRPr lang="ru-RU" sz="24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етская парикмахерская Кудряшка. Раменское. / платье детское кудряш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2841696" cy="17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документы\экскурсии\парикмахерская\DSC03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240360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парикмахер пользуется в своей работе не только  ножницами и расческой, но  ещё и дополнительными профессиональными орудиями труда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Новости / Dislife 2.0 - портал для людей с ограниченными возможностями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0000">
            <a:off x="733627" y="2301539"/>
            <a:ext cx="3492682" cy="3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 Саратове выбрали лучшего парикмахера - Новости Саратова и области - Новости - Родной город Сарат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000">
            <a:off x="4951615" y="2356972"/>
            <a:ext cx="3204899" cy="34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Comic Sans MS" pitchFamily="66" charset="0"/>
              </a:rPr>
              <a:t>Парикмахер – это не просто человек, который может подстричь, это – мастер, который способен сделать ваши волосы очень красивые, привлекательные. Он должен уметь делать даже самые сложные прически и стрижки</a:t>
            </a:r>
            <a:endParaRPr lang="ru-RU" sz="20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Салоны красоты &quot; Blog Archive &quot; Студия красоты Манхетт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000">
            <a:off x="931518" y="2443344"/>
            <a:ext cx="2183915" cy="30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арикмахер - Все о стрижках и прическах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19899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СЫ ПОВЫШЕНИЯ ПАРИКМАХЕР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">
            <a:off x="6033641" y="2398600"/>
            <a:ext cx="1797965" cy="30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51723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Comic Sans MS" pitchFamily="66" charset="0"/>
              </a:rPr>
              <a:t>Работа парикмахера – творческая, она похожа на работу художника.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678427"/>
            <a:ext cx="720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Где можно получить профессию парикмахер?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Многие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средне-специальные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учебные заведения предлагают обучение профессии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парикмахера.Также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есть всевозможные курсы, как государственные, так и частные.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Для парикмахеров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946588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ути получения профессии - 11028/9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6239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астерская по профессии &quot;Парикмахер&quot; А.В. Бондаренко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56404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орум &quot;Преображение России&quot; - помощь наркоманам и алкоголикам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143125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74565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В работе использованы: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Internet, Power Point, Word,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сканирование фотографий.</a:t>
            </a: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Картинки  с ресурсов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internet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, фотографии парикмахерской города Ухты «Нюанс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» Предварительно была организована экскурсия в парикмахерскую.</a:t>
            </a: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Объём работы:  9 слайдов </a:t>
            </a:r>
          </a:p>
          <a:p>
            <a:r>
              <a:rPr lang="ru-RU" sz="1600" dirty="0" smtClean="0"/>
              <a:t>П</a:t>
            </a:r>
            <a:r>
              <a:rPr lang="ru-RU" sz="1600" dirty="0" smtClean="0"/>
              <a:t>резентация </a:t>
            </a:r>
            <a:r>
              <a:rPr lang="ru-RU" sz="1600" dirty="0" smtClean="0"/>
              <a:t>по профориентации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600" dirty="0" smtClean="0"/>
              <a:t>«Профессия – парикмахер</a:t>
            </a:r>
            <a:r>
              <a:rPr lang="ru-RU" sz="1600" dirty="0" smtClean="0"/>
              <a:t>», формирует </a:t>
            </a:r>
            <a:r>
              <a:rPr lang="ru-RU" sz="1600" dirty="0" smtClean="0"/>
              <a:t>интерес детей к разным профессиям, обобщает знания детей о мире профессий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Данная презентация расширяет и закрепляет  представления детей о профессии парикмахера, о необходимости и пользе его труда.</a:t>
            </a:r>
          </a:p>
          <a:p>
            <a:r>
              <a:rPr lang="ru-RU" sz="1600" dirty="0" smtClean="0"/>
              <a:t> Презентация состоит из 9 слайдов, на которых отражены значения слов  «парикмахер», орудия труда парикмахера ,обобщает знания о  работе парикмахера. Картинки и фотоснимки соответствуют фрагментам </a:t>
            </a:r>
            <a:r>
              <a:rPr lang="ru-RU" sz="1600" dirty="0" smtClean="0"/>
              <a:t>текста. </a:t>
            </a:r>
            <a:r>
              <a:rPr lang="ru-RU" sz="1600" dirty="0" smtClean="0"/>
              <a:t>Содержание презентации соответствует возрастным особенностям детей, определены цели и задачи.</a:t>
            </a:r>
          </a:p>
          <a:p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(фон) презентации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презентации9</Template>
  <TotalTime>428</TotalTime>
  <Words>344</Words>
  <Application>Microsoft Office PowerPoint</Application>
  <PresentationFormat>Экран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Фокина Л. П. Шаблон (фон) презентации9</vt:lpstr>
      <vt:lpstr>Профессия - парикмахер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44</cp:revision>
  <dcterms:created xsi:type="dcterms:W3CDTF">2013-07-10T06:44:58Z</dcterms:created>
  <dcterms:modified xsi:type="dcterms:W3CDTF">2015-11-02T19:47:44Z</dcterms:modified>
</cp:coreProperties>
</file>