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211" y="980728"/>
            <a:ext cx="915130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а тему :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Изучаем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лекарственные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травы»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941168"/>
            <a:ext cx="48965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Выполнила: воспитатель </a:t>
            </a:r>
            <a:r>
              <a:rPr 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категории д/с №185 ОАО «РЖД» г. Омска </a:t>
            </a:r>
            <a:r>
              <a:rPr lang="ru-RU" sz="2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Ган</a:t>
            </a:r>
            <a:r>
              <a:rPr lang="ru-RU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Татьяна Петровна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6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32040" y="3861048"/>
            <a:ext cx="4188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зарослях лесных,</a:t>
            </a:r>
          </a:p>
          <a:p>
            <a:pPr algn="ctr" fontAlgn="base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полях, и на лугах</a:t>
            </a:r>
          </a:p>
          <a:p>
            <a:pPr algn="ctr" fontAlgn="base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все для сердца мило,</a:t>
            </a:r>
          </a:p>
          <a:p>
            <a:pPr algn="ctr" fontAlgn="base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чистым воздухом так сладостно дышать.</a:t>
            </a:r>
          </a:p>
          <a:p>
            <a:pPr algn="ctr" fontAlgn="base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травах и цветах</a:t>
            </a:r>
          </a:p>
          <a:p>
            <a:pPr algn="ctr" fontAlgn="base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Целительная сила,</a:t>
            </a:r>
          </a:p>
          <a:p>
            <a:pPr algn="ctr" fontAlgn="base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умеющих</a:t>
            </a:r>
          </a:p>
          <a:p>
            <a:pPr algn="ctr" fontAlgn="base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тайну разгадать.</a:t>
            </a:r>
          </a:p>
          <a:p>
            <a:pPr algn="ctr" fontAlgn="base"/>
            <a:r>
              <a:rPr lang="ru-RU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Вс. Рождественский)</a:t>
            </a:r>
            <a:endParaRPr lang="ru-RU" b="1" i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2"/>
            <a:ext cx="9139406" cy="68556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940152" y="188640"/>
            <a:ext cx="31992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Лечит мята невралгию,</a:t>
            </a:r>
            <a:b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свекла — гипертонию,</a:t>
            </a:r>
            <a:b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Земляника гонит соль,</a:t>
            </a:r>
            <a:b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шалфей — зубную боль,</a:t>
            </a:r>
            <a:b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больше сил,</a:t>
            </a:r>
            <a:b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 про девясил.</a:t>
            </a:r>
            <a:b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Головную </a:t>
            </a:r>
            <a: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 — калина,</a:t>
            </a:r>
            <a:b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простуду — чай с малиной.</a:t>
            </a:r>
            <a:b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Пей шиповника настой.</a:t>
            </a:r>
            <a:b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бодрый, молодой!</a:t>
            </a:r>
            <a:endParaRPr lang="ru-RU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32040" y="188640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Бархотки радуют всё лето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Своею солнечной красой,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Ну, как мне не заметить это,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берёзки молодой?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772816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Я хожу по аптеке,</a:t>
            </a:r>
            <a:b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Разбираясь в её травяной картотеке.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07904" y="0"/>
            <a:ext cx="580904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Вот аптечная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ромашка,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складку белая рубашка, 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Запах сильный, ароматный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Свежий, нежный и приятный.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цветик нам полезен -</a:t>
            </a:r>
          </a:p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от болезней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87824" y="116632"/>
            <a:ext cx="3870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сохраним 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Ромашку на лугу,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Кувшинку на реке</a:t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клюкву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болоте.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548680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Берегите природу!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48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99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ган</dc:creator>
  <cp:lastModifiedBy>Nataly</cp:lastModifiedBy>
  <cp:revision>12</cp:revision>
  <dcterms:created xsi:type="dcterms:W3CDTF">2018-02-27T12:42:41Z</dcterms:created>
  <dcterms:modified xsi:type="dcterms:W3CDTF">2018-02-28T06:38:58Z</dcterms:modified>
</cp:coreProperties>
</file>