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22" y="-10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07B9-D918-43CC-9071-F7DEE5AB6DB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83AFC-A0C8-4940-A23B-4FCB6DB87A0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hidlove\Desktop\Буклет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270" y="0"/>
            <a:ext cx="96994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57222" y="-142900"/>
            <a:ext cx="9902886" cy="7000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00098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85282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1536" y="-90523"/>
            <a:ext cx="9929882" cy="70199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21063" y="-94482"/>
            <a:ext cx="10036533" cy="70953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13844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00098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Shidlove</dc:creator>
  <cp:lastModifiedBy>Nataly</cp:lastModifiedBy>
  <cp:revision>4</cp:revision>
  <dcterms:created xsi:type="dcterms:W3CDTF">2018-02-10T10:30:27Z</dcterms:created>
  <dcterms:modified xsi:type="dcterms:W3CDTF">2018-02-27T03:59:04Z</dcterms:modified>
</cp:coreProperties>
</file>