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13716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Дельфиненок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343400"/>
            <a:ext cx="5715000" cy="1905000"/>
          </a:xfrm>
        </p:spPr>
        <p:txBody>
          <a:bodyPr>
            <a:normAutofit/>
          </a:bodyPr>
          <a:lstStyle/>
          <a:p>
            <a:pPr marR="0" lvl="0" algn="l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 проекта: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среднесрочный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R="0" lvl="0" algn="l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Авторы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проекта: </a:t>
            </a:r>
          </a:p>
          <a:p>
            <a:pPr marR="0" lvl="0" algn="l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Аккузина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А.А. Якушева Е.В.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Рисунок 4" descr="41386411-child-in-swimming-pool-little-girl-playing-in-water-vacation-and-traveling-with-kids-children-play-o-Stock-Pho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603740"/>
            <a:ext cx="3810000" cy="402566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14</Words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Проект «Дельфиненок»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«Дельфиненок»</dc:title>
  <dc:creator>STAS</dc:creator>
  <cp:lastModifiedBy>STAS</cp:lastModifiedBy>
  <cp:revision>6</cp:revision>
  <dcterms:created xsi:type="dcterms:W3CDTF">2018-02-19T06:25:32Z</dcterms:created>
  <dcterms:modified xsi:type="dcterms:W3CDTF">2018-02-19T07:16:59Z</dcterms:modified>
</cp:coreProperties>
</file>