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64E7F-7BA6-4E8D-925E-CC2349968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5C2932-D7A5-42DC-941C-7532D3A849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E38E30-4471-422B-8A9B-2E204013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FD4B41-2EE0-4946-A7F6-126444D5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79F5BB-5DDD-46B1-BAE2-C7002EFB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3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76324-5793-4BC4-8BD4-E83D8C8E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00D374-699E-4CBE-B3AB-969C338B2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AB16B4-3363-43BE-BB05-1D97FB705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7DE45-54FE-4346-86BC-B5B9B5B9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A0294B-E20D-4A56-897B-3B427890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0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B527CAD-75A2-4381-87C1-254393E43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DE68A1-403C-42CB-A11D-B8E9A5B80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B04DF8-C232-4B6D-8E89-2AA37C1B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D4ABEE-05E7-4492-AE4F-405C19C2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38D66B-54A4-4609-9064-4FFACCCC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59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DDA09-A687-4FA5-AA2A-17D625B95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3BF42-9275-4E2A-93BB-0C57E428E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717888-8D07-408A-A5F5-CA287127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EC7304-B357-4321-A77B-42CA4144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BFF232-DB4D-478B-96E6-E3C05FC5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20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E499E-8D0D-408E-8ED7-FD1C1815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85837C-B966-4033-95B7-586BCCC15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399864-E40F-4441-A676-6604B2A2C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B9619-5C6B-4CFC-A653-4E6E1928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F1EB4C-1D35-493F-B2CD-208905D76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6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D622F-7AA7-45E0-8E27-283EE36E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15CCEA-EB1D-450A-8496-6D863A491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AE67BF-965D-4D32-86BF-17E12AB01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31AEAB-99E0-4643-844A-DECFA05A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CADABA-4FDE-4BCA-90D5-9D114423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0EE8D4-980F-49C4-BA74-E74C4703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6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C43B03-A90C-4577-AE7A-294A35A4B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F2C081-CA18-4140-839D-B58153B48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5B485F-1BB7-4B63-A3F0-6CE950C5F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C9AC13-E770-4514-BB16-211D3FCB1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0FEA00-5605-4952-AA3F-D14C81821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5051A4-7EF3-48D1-8290-1616410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B86AF05-190A-481F-9F36-378BE7C9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C29CCA-978E-41B3-820C-FA987D2C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98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E364EF-F68D-40E8-A3CA-92DD31CB0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A58BBCE-661C-41F3-88FD-2D3F2875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08D35C-777B-42FE-8632-BF65F9BA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6EF85B-C7B4-4162-A4AD-CF5E3E22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3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A7B8B93-4AF3-4769-AC1F-B8CE4A5E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3F505D-6D9B-423B-9218-345C451F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B552EB-6C2F-48E2-9B50-66B38005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1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18D881-4D8A-4041-84AE-3D80D291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6C1F85-77B0-4D31-A77C-9982AFBA4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BC28A1-E0B7-4D6A-B1AA-5045AEDBB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A7CEA7-C41D-484B-9509-266D3E12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1BE609-1A68-4896-8894-63AC0134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F1F9F8-1E66-4FD9-B154-46F46FCE0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78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6F4C7-AEDA-4B05-AC3A-3DDB94B34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9A7BD94-4AE5-4D89-A445-87FCE8511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C3366E-A05B-42E4-8294-30E47DC2D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222CCB-48D6-4EFA-BEB2-24D5FF5E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4D53BB-5C09-493E-985C-BF796202C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C7B589-67CC-4401-8BF9-D6C274C3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9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CFE9B-9818-47AA-9AFA-0107CB96A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25CCE2-20EA-408B-BDF8-EA623A585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A6228F-FCBD-4672-B9E7-F00A4CBD9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67844-DE76-4085-868F-36E94B2B795F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4D4C5D-E0E1-4F05-83F3-192B5762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C7FB5B-6675-475D-A748-ECDC38225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83D8-6465-4A3A-855B-C1AF0887E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5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454A0-79CC-465D-A058-D0C5BBCC1C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D528A6-1C8F-4D5E-A34D-125849930D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1\Pictures\Папа мама и я, Квиллинг\20161125_141501.jpg">
            <a:extLst>
              <a:ext uri="{FF2B5EF4-FFF2-40B4-BE49-F238E27FC236}">
                <a16:creationId xmlns:a16="http://schemas.microsoft.com/office/drawing/2014/main" id="{0DA742CB-BDAA-4C32-AC4D-8EE175CFA62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5" y="94677"/>
            <a:ext cx="10554269" cy="66686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69134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</cp:revision>
  <dcterms:created xsi:type="dcterms:W3CDTF">2018-02-25T14:17:23Z</dcterms:created>
  <dcterms:modified xsi:type="dcterms:W3CDTF">2018-02-25T14:18:39Z</dcterms:modified>
</cp:coreProperties>
</file>