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58" r:id="rId4"/>
    <p:sldId id="257" r:id="rId5"/>
    <p:sldId id="265" r:id="rId6"/>
    <p:sldId id="266" r:id="rId7"/>
    <p:sldId id="270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CC3300"/>
    <a:srgbClr val="003399"/>
    <a:srgbClr val="80008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14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87624" y="1412776"/>
            <a:ext cx="669674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CC33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Что в имени тебе моём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3848" y="4114800"/>
            <a:ext cx="47326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latin typeface="Bookman Old Style" pitchFamily="18" charset="0"/>
              </a:rPr>
              <a:t>Работу выполнил</a:t>
            </a:r>
          </a:p>
          <a:p>
            <a:pPr algn="r"/>
            <a:r>
              <a:rPr lang="ru-RU" sz="2800" b="1" dirty="0" smtClean="0">
                <a:latin typeface="Bookman Old Style" pitchFamily="18" charset="0"/>
              </a:rPr>
              <a:t>Ученик  2 «А» класса</a:t>
            </a:r>
          </a:p>
          <a:p>
            <a:pPr algn="r"/>
            <a:r>
              <a:rPr lang="ru-RU" sz="2800" b="1" dirty="0" smtClean="0">
                <a:latin typeface="Bookman Old Style" pitchFamily="18" charset="0"/>
              </a:rPr>
              <a:t>Струков Сергей</a:t>
            </a:r>
            <a:endParaRPr lang="ru-RU" sz="28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9" y="1268760"/>
            <a:ext cx="69847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dirty="0" smtClean="0">
                <a:solidFill>
                  <a:srgbClr val="006600"/>
                </a:solidFill>
                <a:latin typeface="Bookman Old Style" pitchFamily="18" charset="0"/>
              </a:rPr>
              <a:t>     </a:t>
            </a:r>
            <a:endParaRPr lang="ru-RU" sz="3000" b="1" dirty="0">
              <a:solidFill>
                <a:srgbClr val="006600"/>
              </a:solidFill>
            </a:endParaRPr>
          </a:p>
        </p:txBody>
      </p:sp>
      <p:pic>
        <p:nvPicPr>
          <p:cNvPr id="1026" name="Picture 2" descr="https://fs00.infourok.ru/images/doc/174/199390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052736"/>
            <a:ext cx="7272808" cy="453650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99592" y="1052736"/>
            <a:ext cx="7344816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solidFill>
                  <a:srgbClr val="CC3300"/>
                </a:solidFill>
                <a:latin typeface="Bookman Old Style" pitchFamily="18" charset="0"/>
              </a:rPr>
              <a:t>История выбора моего имени </a:t>
            </a:r>
          </a:p>
          <a:p>
            <a:endParaRPr lang="ru-RU" sz="2400" b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Моё имя мне выбирали мама и папа.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Им нравилось имя </a:t>
            </a: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Сергей.  </a:t>
            </a:r>
            <a:endParaRPr lang="ru-RU" sz="2400" b="1" dirty="0" smtClean="0">
              <a:solidFill>
                <a:srgbClr val="006600"/>
              </a:solidFill>
              <a:latin typeface="Bookman Old Style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Меня </a:t>
            </a: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назвали так же, </a:t>
            </a:r>
            <a:r>
              <a:rPr lang="ru-RU" sz="2400" b="1" dirty="0" smtClean="0">
                <a:solidFill>
                  <a:srgbClr val="006600"/>
                </a:solidFill>
                <a:latin typeface="Bookman Old Style" pitchFamily="18" charset="0"/>
              </a:rPr>
              <a:t>как и папу.</a:t>
            </a:r>
            <a:endParaRPr lang="ru-RU" sz="24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9900"/>
                </a:solidFill>
                <a:latin typeface="Bookman Old Style" pitchFamily="18" charset="0"/>
              </a:rPr>
              <a:t>История и значение имени Сергей</a:t>
            </a:r>
            <a:endParaRPr lang="ru-RU" b="1" dirty="0">
              <a:solidFill>
                <a:srgbClr val="FF9900"/>
              </a:solidFill>
              <a:latin typeface="Bookman Old Style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899592" y="2564903"/>
            <a:ext cx="7200800" cy="3024337"/>
          </a:xfrm>
        </p:spPr>
        <p:txBody>
          <a:bodyPr>
            <a:normAutofit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ru-RU" sz="2600" b="1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Имя Сергей </a:t>
            </a:r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берёт своё </a:t>
            </a:r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начало от древнеримского рода </a:t>
            </a:r>
            <a:r>
              <a:rPr lang="ru-RU" b="1" dirty="0" err="1" smtClean="0">
                <a:solidFill>
                  <a:schemeClr val="tx2"/>
                </a:solidFill>
                <a:latin typeface="Bookman Old Style" pitchFamily="18" charset="0"/>
              </a:rPr>
              <a:t>Сергиус</a:t>
            </a:r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. </a:t>
            </a:r>
          </a:p>
          <a:p>
            <a:pPr marL="0" indent="0" algn="ctr" fontAlgn="base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2"/>
                </a:solidFill>
                <a:latin typeface="Bookman Old Style" pitchFamily="18" charset="0"/>
              </a:rPr>
              <a:t>В переводе с латыни, Сергей — ясный и высокочтимый.</a:t>
            </a:r>
            <a:endParaRPr lang="ru-RU" b="1" dirty="0">
              <a:solidFill>
                <a:srgbClr val="0033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7437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8" y="1196752"/>
            <a:ext cx="734481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fontAlgn="base"/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Зодиак имени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Весы.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Планета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Венера.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Цвет имени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Жемчужно-серый</a:t>
            </a:r>
            <a:r>
              <a:rPr lang="ru-RU" sz="2400" dirty="0">
                <a:solidFill>
                  <a:srgbClr val="800080"/>
                </a:solidFill>
                <a:latin typeface="Bookman Old Style" pitchFamily="18" charset="0"/>
              </a:rPr>
              <a:t>, 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изумрудно-зелёный </a:t>
            </a:r>
            <a:r>
              <a:rPr lang="ru-RU" sz="2400" dirty="0">
                <a:solidFill>
                  <a:srgbClr val="800080"/>
                </a:solidFill>
                <a:latin typeface="Bookman Old Style" pitchFamily="18" charset="0"/>
              </a:rPr>
              <a:t>и 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красный.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Камень-талисман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Жемчуг.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Благоприятное растение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Берёза</a:t>
            </a:r>
            <a:r>
              <a:rPr lang="ru-RU" sz="2400" dirty="0">
                <a:solidFill>
                  <a:srgbClr val="800080"/>
                </a:solidFill>
                <a:latin typeface="Bookman Old Style" pitchFamily="18" charset="0"/>
              </a:rPr>
              <a:t>, вереск и 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пшеница.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Покровитель имени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Соловей</a:t>
            </a:r>
            <a:r>
              <a:rPr lang="ru-RU" sz="2400" dirty="0">
                <a:solidFill>
                  <a:srgbClr val="800080"/>
                </a:solidFill>
                <a:latin typeface="Bookman Old Style" pitchFamily="18" charset="0"/>
              </a:rPr>
              <a:t>, заяц-русак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Счастливый день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пятница.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Счастливое время года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осень.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Уменьшительные формы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Серёжа, Серёга, </a:t>
            </a:r>
            <a:r>
              <a:rPr lang="ru-RU" sz="2400" dirty="0" err="1" smtClean="0">
                <a:solidFill>
                  <a:srgbClr val="800080"/>
                </a:solidFill>
                <a:latin typeface="Bookman Old Style" pitchFamily="18" charset="0"/>
              </a:rPr>
              <a:t>Серёня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, Серый. </a:t>
            </a:r>
            <a:r>
              <a:rPr lang="ru-RU" sz="2400" b="1" dirty="0" smtClean="0">
                <a:solidFill>
                  <a:srgbClr val="800080"/>
                </a:solidFill>
                <a:latin typeface="Bookman Old Style" pitchFamily="18" charset="0"/>
              </a:rPr>
              <a:t>Основные черты характера</a:t>
            </a:r>
            <a:r>
              <a:rPr lang="ru-RU" sz="2400" dirty="0" smtClean="0">
                <a:solidFill>
                  <a:srgbClr val="800080"/>
                </a:solidFill>
                <a:latin typeface="Bookman Old Style" pitchFamily="18" charset="0"/>
              </a:rPr>
              <a:t>: рассудительность, покладистость, независимость, гордость, ответственность, эмоциональность.</a:t>
            </a:r>
            <a:endParaRPr lang="ru-RU" sz="2400" b="1" cap="none" spc="50" dirty="0">
              <a:ln w="11430"/>
              <a:solidFill>
                <a:srgbClr val="80008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92" y="-20877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99592" y="1124744"/>
            <a:ext cx="7344815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900" b="1" dirty="0" smtClean="0">
                <a:solidFill>
                  <a:srgbClr val="003399"/>
                </a:solidFill>
                <a:latin typeface="Bookman Old Style" pitchFamily="18" charset="0"/>
              </a:rPr>
              <a:t>Известные люди с именем Сергей</a:t>
            </a:r>
          </a:p>
          <a:p>
            <a:pPr algn="ctr"/>
            <a:endParaRPr lang="ru-RU" sz="1400" b="1" dirty="0" smtClean="0">
              <a:solidFill>
                <a:srgbClr val="003399"/>
              </a:solidFill>
              <a:latin typeface="Bookman Old Style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CC3300"/>
                </a:solidFill>
                <a:latin typeface="Bookman Old Style" pitchFamily="18" charset="0"/>
              </a:rPr>
              <a:t>Поэт Сергей Есенин</a:t>
            </a: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CC3300"/>
                </a:solidFill>
                <a:latin typeface="Bookman Old Style" pitchFamily="18" charset="0"/>
              </a:rPr>
              <a:t>Композитор Сергей Прокофьев</a:t>
            </a: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CC3300"/>
                </a:solidFill>
                <a:latin typeface="Bookman Old Style" pitchFamily="18" charset="0"/>
              </a:rPr>
              <a:t>Писатель Сергей Аксаков</a:t>
            </a: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CC3300"/>
                </a:solidFill>
                <a:latin typeface="Bookman Old Style" pitchFamily="18" charset="0"/>
              </a:rPr>
              <a:t>Актёр Сергей Бондарчук</a:t>
            </a:r>
          </a:p>
          <a:p>
            <a:pPr algn="ctr">
              <a:spcBef>
                <a:spcPts val="1200"/>
              </a:spcBef>
            </a:pPr>
            <a:r>
              <a:rPr lang="ru-RU" sz="2400" b="1" dirty="0" smtClean="0">
                <a:solidFill>
                  <a:srgbClr val="CC3300"/>
                </a:solidFill>
                <a:latin typeface="Bookman Old Style" pitchFamily="18" charset="0"/>
              </a:rPr>
              <a:t>Министр обороны Российской Федерации Сергей Шойгу</a:t>
            </a:r>
            <a:endParaRPr lang="ru-RU" sz="2400" b="1" dirty="0">
              <a:solidFill>
                <a:srgbClr val="CC33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9" y="1268760"/>
            <a:ext cx="698477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ru-RU" sz="2800" b="1" dirty="0" smtClean="0">
                <a:solidFill>
                  <a:srgbClr val="006600"/>
                </a:solidFill>
                <a:latin typeface="Bookman Old Style" pitchFamily="18" charset="0"/>
              </a:rPr>
              <a:t>     </a:t>
            </a:r>
            <a:r>
              <a:rPr lang="ru-RU" sz="3000" b="1" dirty="0" smtClean="0">
                <a:solidFill>
                  <a:srgbClr val="006600"/>
                </a:solidFill>
                <a:latin typeface="Bookman Old Style" pitchFamily="18" charset="0"/>
              </a:rPr>
              <a:t>Важно помнить, что имя – это не наряд, который можно надевать по праздникам, можно подарить или выбросить. </a:t>
            </a:r>
          </a:p>
          <a:p>
            <a:pPr algn="just"/>
            <a:r>
              <a:rPr lang="ru-RU" sz="3000" b="1" dirty="0" smtClean="0">
                <a:solidFill>
                  <a:srgbClr val="006600"/>
                </a:solidFill>
                <a:latin typeface="Bookman Old Style" pitchFamily="18" charset="0"/>
              </a:rPr>
              <a:t>     Значение имени - часть личности, </a:t>
            </a:r>
            <a:r>
              <a:rPr lang="ru-RU" sz="3000" b="1" dirty="0" smtClean="0">
                <a:solidFill>
                  <a:srgbClr val="006600"/>
                </a:solidFill>
                <a:latin typeface="Bookman Old Style" pitchFamily="18" charset="0"/>
              </a:rPr>
              <a:t>даётся </a:t>
            </a:r>
            <a:r>
              <a:rPr lang="ru-RU" sz="3000" b="1" dirty="0" smtClean="0">
                <a:solidFill>
                  <a:srgbClr val="006600"/>
                </a:solidFill>
                <a:latin typeface="Bookman Old Style" pitchFamily="18" charset="0"/>
              </a:rPr>
              <a:t>оно только единожды и сопровождает человека всю жизнь.</a:t>
            </a:r>
            <a:endParaRPr lang="ru-RU" sz="3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925foto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3" y="4797152"/>
            <a:ext cx="7128793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6600"/>
                </a:solidFill>
                <a:latin typeface="Bookman Old Style" pitchFamily="18" charset="0"/>
              </a:rPr>
              <a:t>Спасибо за внимание!!!</a:t>
            </a:r>
            <a:endParaRPr lang="ru-RU" sz="32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052735"/>
            <a:ext cx="4471014" cy="35283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201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История и значение имени Сергей</vt:lpstr>
      <vt:lpstr>Слайд 5</vt:lpstr>
      <vt:lpstr>Слайд 6</vt:lpstr>
      <vt:lpstr>Слайд 7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Кондратенкова</cp:lastModifiedBy>
  <cp:revision>38</cp:revision>
  <dcterms:created xsi:type="dcterms:W3CDTF">2012-04-25T16:29:51Z</dcterms:created>
  <dcterms:modified xsi:type="dcterms:W3CDTF">2017-01-24T02:57:42Z</dcterms:modified>
</cp:coreProperties>
</file>