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0"/>
  </p:notesMasterIdLst>
  <p:sldIdLst>
    <p:sldId id="256" r:id="rId2"/>
    <p:sldId id="257" r:id="rId3"/>
    <p:sldId id="258" r:id="rId4"/>
    <p:sldId id="259" r:id="rId5"/>
    <p:sldId id="260" r:id="rId6"/>
    <p:sldId id="261" r:id="rId7"/>
    <p:sldId id="262" r:id="rId8"/>
    <p:sldId id="263" r:id="rId9"/>
    <p:sldId id="264" r:id="rId10"/>
    <p:sldId id="265" r:id="rId11"/>
    <p:sldId id="266" r:id="rId12"/>
    <p:sldId id="268" r:id="rId13"/>
    <p:sldId id="270" r:id="rId14"/>
    <p:sldId id="267" r:id="rId15"/>
    <p:sldId id="269" r:id="rId16"/>
    <p:sldId id="271" r:id="rId17"/>
    <p:sldId id="272" r:id="rId18"/>
    <p:sldId id="273" r:id="rId19"/>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03" d="100"/>
          <a:sy n="103" d="100"/>
        </p:scale>
        <p:origin x="-204" y="-96"/>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BB59C6E-023E-4626-A6E0-B1C7C71E065C}" type="datetimeFigureOut">
              <a:rPr lang="ru-RU" smtClean="0"/>
              <a:t>05.05.2015</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9D87335-F884-420C-A764-2FC8249EFAC2}" type="slidenum">
              <a:rPr lang="ru-RU" smtClean="0"/>
              <a:t>‹#›</a:t>
            </a:fld>
            <a:endParaRPr lang="ru-RU"/>
          </a:p>
        </p:txBody>
      </p:sp>
    </p:spTree>
    <p:extLst>
      <p:ext uri="{BB962C8B-B14F-4D97-AF65-F5344CB8AC3E}">
        <p14:creationId xmlns:p14="http://schemas.microsoft.com/office/powerpoint/2010/main" val="38419628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59D87335-F884-420C-A764-2FC8249EFAC2}" type="slidenum">
              <a:rPr lang="ru-RU" smtClean="0"/>
              <a:t>6</a:t>
            </a:fld>
            <a:endParaRPr lang="ru-RU"/>
          </a:p>
        </p:txBody>
      </p:sp>
    </p:spTree>
    <p:extLst>
      <p:ext uri="{BB962C8B-B14F-4D97-AF65-F5344CB8AC3E}">
        <p14:creationId xmlns:p14="http://schemas.microsoft.com/office/powerpoint/2010/main" val="22584096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t>05.05.2015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t>05.05.2015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t>05.05.2015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t>05.05.2015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B4C71EC6-210F-42DE-9C53-41977AD35B3D}" type="datetimeFigureOut">
              <a:rPr lang="ru-RU" smtClean="0"/>
              <a:t>05.05.2015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B4C71EC6-210F-42DE-9C53-41977AD35B3D}" type="datetimeFigureOut">
              <a:rPr lang="ru-RU" smtClean="0"/>
              <a:t>05.05.2015</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B4C71EC6-210F-42DE-9C53-41977AD35B3D}" type="datetimeFigureOut">
              <a:rPr lang="ru-RU" smtClean="0"/>
              <a:t>05.05.2015</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B4C71EC6-210F-42DE-9C53-41977AD35B3D}" type="datetimeFigureOut">
              <a:rPr lang="ru-RU" smtClean="0"/>
              <a:t>05.05.2015</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B4C71EC6-210F-42DE-9C53-41977AD35B3D}" type="datetimeFigureOut">
              <a:rPr lang="ru-RU" smtClean="0"/>
              <a:t>05.05.2015</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B4C71EC6-210F-42DE-9C53-41977AD35B3D}" type="datetimeFigureOut">
              <a:rPr lang="ru-RU" smtClean="0"/>
              <a:t>05.05.2015</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B4C71EC6-210F-42DE-9C53-41977AD35B3D}" type="datetimeFigureOut">
              <a:rPr lang="ru-RU" smtClean="0"/>
              <a:t>05.05.2015</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4C71EC6-210F-42DE-9C53-41977AD35B3D}" type="datetimeFigureOut">
              <a:rPr lang="ru-RU" smtClean="0"/>
              <a:t>05.05.2015</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19B0651-EE4F-4900-A07F-96A6BFA9D0F0}" type="slidenum">
              <a:rPr lang="ru-RU" smtClean="0"/>
              <a:t>‹#›</a:t>
            </a:fld>
            <a:endParaRPr lang="ru-R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21.png"/><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24.png"/><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5.jpe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449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033064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3784"/>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3419872" y="4001546"/>
            <a:ext cx="5328592" cy="2585323"/>
          </a:xfrm>
          <a:prstGeom prst="rect">
            <a:avLst/>
          </a:prstGeom>
          <a:noFill/>
        </p:spPr>
        <p:txBody>
          <a:bodyPr wrap="square" rtlCol="0">
            <a:spAutoFit/>
          </a:bodyPr>
          <a:lstStyle/>
          <a:p>
            <a:pPr algn="just"/>
            <a:r>
              <a:rPr lang="ru-RU" i="1" dirty="0" smtClean="0">
                <a:solidFill>
                  <a:schemeClr val="accent2">
                    <a:lumMod val="50000"/>
                  </a:schemeClr>
                </a:solidFill>
                <a:latin typeface="Arial Black" pitchFamily="34" charset="0"/>
              </a:rPr>
              <a:t>Победа в войне далась нам дорогой ценой – на полях сражений остались миллионы наших солдат. Имен многих из них мы не знаем, но мы чтим память тех, кто отстоял нашу Отчизну от врагов. Во многих городах есть могилы Неизвестного солдата, горит Вечный огонь, куда люди приносят цветы.</a:t>
            </a:r>
            <a:endParaRPr lang="ru-RU" i="1" dirty="0">
              <a:solidFill>
                <a:schemeClr val="accent2">
                  <a:lumMod val="50000"/>
                </a:schemeClr>
              </a:solidFill>
              <a:latin typeface="Arial Black" pitchFamily="34" charset="0"/>
            </a:endParaRPr>
          </a:p>
        </p:txBody>
      </p:sp>
      <p:pic>
        <p:nvPicPr>
          <p:cNvPr id="1024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536" y="404664"/>
            <a:ext cx="2232248" cy="33187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5"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59832" y="404664"/>
            <a:ext cx="2592288" cy="33348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9"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28184" y="404664"/>
            <a:ext cx="2376265" cy="33348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2499947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74"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343388"/>
            <a:ext cx="3875584" cy="28920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77" name="Picture 1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43808" y="3717032"/>
            <a:ext cx="5791200" cy="2724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78" name="Picture 1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9552" y="353230"/>
            <a:ext cx="3528392" cy="28822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1177245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0" y="-4191000"/>
            <a:ext cx="24384000" cy="1524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107504" y="260648"/>
            <a:ext cx="4752528" cy="5355312"/>
          </a:xfrm>
          <a:prstGeom prst="rect">
            <a:avLst/>
          </a:prstGeom>
          <a:noFill/>
        </p:spPr>
        <p:txBody>
          <a:bodyPr wrap="square" rtlCol="0">
            <a:spAutoFit/>
          </a:bodyPr>
          <a:lstStyle/>
          <a:p>
            <a:r>
              <a:rPr lang="ru-RU" b="1" dirty="0" smtClean="0">
                <a:solidFill>
                  <a:schemeClr val="accent6">
                    <a:lumMod val="50000"/>
                  </a:schemeClr>
                </a:solidFill>
                <a:latin typeface="Arial Black" pitchFamily="34" charset="0"/>
              </a:rPr>
              <a:t>Имя твое неизвестно, солдат!</a:t>
            </a:r>
          </a:p>
          <a:p>
            <a:r>
              <a:rPr lang="ru-RU" b="1" dirty="0" smtClean="0">
                <a:solidFill>
                  <a:schemeClr val="accent6">
                    <a:lumMod val="50000"/>
                  </a:schemeClr>
                </a:solidFill>
                <a:latin typeface="Arial Black" pitchFamily="34" charset="0"/>
              </a:rPr>
              <a:t>Был бы отец, или сын, или брат,</a:t>
            </a:r>
          </a:p>
          <a:p>
            <a:r>
              <a:rPr lang="ru-RU" b="1" dirty="0" smtClean="0">
                <a:solidFill>
                  <a:schemeClr val="accent6">
                    <a:lumMod val="50000"/>
                  </a:schemeClr>
                </a:solidFill>
                <a:latin typeface="Arial Black" pitchFamily="34" charset="0"/>
              </a:rPr>
              <a:t>Звали тебя Иван и Василий…</a:t>
            </a:r>
          </a:p>
          <a:p>
            <a:r>
              <a:rPr lang="ru-RU" b="1" dirty="0" smtClean="0">
                <a:solidFill>
                  <a:schemeClr val="accent6">
                    <a:lumMod val="50000"/>
                  </a:schemeClr>
                </a:solidFill>
                <a:latin typeface="Arial Black" pitchFamily="34" charset="0"/>
              </a:rPr>
              <a:t>Жизнь ты отдал во спасенье России.</a:t>
            </a:r>
          </a:p>
          <a:p>
            <a:endParaRPr lang="ru-RU" b="1" dirty="0" smtClean="0">
              <a:solidFill>
                <a:schemeClr val="accent6">
                  <a:lumMod val="50000"/>
                </a:schemeClr>
              </a:solidFill>
              <a:latin typeface="Arial Black" pitchFamily="34" charset="0"/>
            </a:endParaRPr>
          </a:p>
          <a:p>
            <a:endParaRPr lang="ru-RU" b="1" dirty="0" smtClean="0">
              <a:solidFill>
                <a:schemeClr val="accent6">
                  <a:lumMod val="50000"/>
                </a:schemeClr>
              </a:solidFill>
              <a:latin typeface="Arial Black" pitchFamily="34" charset="0"/>
            </a:endParaRPr>
          </a:p>
          <a:p>
            <a:r>
              <a:rPr lang="ru-RU" b="1" dirty="0" smtClean="0">
                <a:solidFill>
                  <a:schemeClr val="accent6">
                    <a:lumMod val="50000"/>
                  </a:schemeClr>
                </a:solidFill>
                <a:latin typeface="Arial Black" pitchFamily="34" charset="0"/>
              </a:rPr>
              <a:t>Нами твой подвиг, солдат, не забыт</a:t>
            </a:r>
          </a:p>
          <a:p>
            <a:r>
              <a:rPr lang="ru-RU" b="1" dirty="0" smtClean="0">
                <a:solidFill>
                  <a:schemeClr val="accent6">
                    <a:lumMod val="50000"/>
                  </a:schemeClr>
                </a:solidFill>
                <a:latin typeface="Arial Black" pitchFamily="34" charset="0"/>
              </a:rPr>
              <a:t>Вечный огонь на Могиле горит,</a:t>
            </a:r>
          </a:p>
          <a:p>
            <a:r>
              <a:rPr lang="ru-RU" b="1" dirty="0" smtClean="0">
                <a:solidFill>
                  <a:schemeClr val="accent6">
                    <a:lumMod val="50000"/>
                  </a:schemeClr>
                </a:solidFill>
                <a:latin typeface="Arial Black" pitchFamily="34" charset="0"/>
              </a:rPr>
              <a:t>Звезды салюта в небо летят,</a:t>
            </a:r>
          </a:p>
          <a:p>
            <a:r>
              <a:rPr lang="ru-RU" b="1" dirty="0" smtClean="0">
                <a:solidFill>
                  <a:schemeClr val="accent6">
                    <a:lumMod val="50000"/>
                  </a:schemeClr>
                </a:solidFill>
                <a:latin typeface="Arial Black" pitchFamily="34" charset="0"/>
              </a:rPr>
              <a:t>Помним тебя, Неизвестный солдат!</a:t>
            </a:r>
          </a:p>
          <a:p>
            <a:endParaRPr lang="ru-RU" b="1" dirty="0" smtClean="0">
              <a:solidFill>
                <a:schemeClr val="accent6">
                  <a:lumMod val="50000"/>
                </a:schemeClr>
              </a:solidFill>
              <a:latin typeface="Arial Black" pitchFamily="34" charset="0"/>
            </a:endParaRPr>
          </a:p>
          <a:p>
            <a:endParaRPr lang="ru-RU" b="1" dirty="0" smtClean="0">
              <a:solidFill>
                <a:schemeClr val="accent6">
                  <a:lumMod val="50000"/>
                </a:schemeClr>
              </a:solidFill>
              <a:latin typeface="Arial Black" pitchFamily="34" charset="0"/>
            </a:endParaRPr>
          </a:p>
          <a:p>
            <a:r>
              <a:rPr lang="ru-RU" b="1" dirty="0" smtClean="0">
                <a:solidFill>
                  <a:schemeClr val="accent6">
                    <a:lumMod val="50000"/>
                  </a:schemeClr>
                </a:solidFill>
                <a:latin typeface="Arial Black" pitchFamily="34" charset="0"/>
              </a:rPr>
              <a:t>Помните! Через века, через года –</a:t>
            </a:r>
          </a:p>
          <a:p>
            <a:r>
              <a:rPr lang="ru-RU" b="1" dirty="0" smtClean="0">
                <a:solidFill>
                  <a:schemeClr val="accent6">
                    <a:lumMod val="50000"/>
                  </a:schemeClr>
                </a:solidFill>
                <a:latin typeface="Arial Black" pitchFamily="34" charset="0"/>
              </a:rPr>
              <a:t>Помните! </a:t>
            </a:r>
          </a:p>
          <a:p>
            <a:r>
              <a:rPr lang="ru-RU" b="1" dirty="0" smtClean="0">
                <a:solidFill>
                  <a:schemeClr val="accent6">
                    <a:lumMod val="50000"/>
                  </a:schemeClr>
                </a:solidFill>
                <a:latin typeface="Arial Black" pitchFamily="34" charset="0"/>
              </a:rPr>
              <a:t>О тех, кто уже не придет никогда.</a:t>
            </a:r>
          </a:p>
          <a:p>
            <a:r>
              <a:rPr lang="ru-RU" b="1" dirty="0" smtClean="0">
                <a:solidFill>
                  <a:schemeClr val="accent6">
                    <a:lumMod val="50000"/>
                  </a:schemeClr>
                </a:solidFill>
                <a:latin typeface="Arial Black" pitchFamily="34" charset="0"/>
              </a:rPr>
              <a:t>Помните!</a:t>
            </a:r>
            <a:endParaRPr lang="ru-RU" b="1" dirty="0">
              <a:solidFill>
                <a:schemeClr val="accent6">
                  <a:lumMod val="50000"/>
                </a:schemeClr>
              </a:solidFill>
              <a:latin typeface="Arial Black" pitchFamily="34" charset="0"/>
            </a:endParaRPr>
          </a:p>
        </p:txBody>
      </p:sp>
      <p:sp>
        <p:nvSpPr>
          <p:cNvPr id="3" name="TextBox 2"/>
          <p:cNvSpPr txBox="1"/>
          <p:nvPr/>
        </p:nvSpPr>
        <p:spPr>
          <a:xfrm>
            <a:off x="5148064" y="476672"/>
            <a:ext cx="3995936" cy="369332"/>
          </a:xfrm>
          <a:prstGeom prst="rect">
            <a:avLst/>
          </a:prstGeom>
          <a:noFill/>
        </p:spPr>
        <p:txBody>
          <a:bodyPr wrap="square" rtlCol="0">
            <a:spAutoFit/>
          </a:bodyPr>
          <a:lstStyle/>
          <a:p>
            <a:endParaRPr lang="ru-RU" dirty="0"/>
          </a:p>
        </p:txBody>
      </p:sp>
      <p:pic>
        <p:nvPicPr>
          <p:cNvPr id="1331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60033" y="260648"/>
            <a:ext cx="3960440" cy="59046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3290854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79855"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8708698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4"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4624856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753600" cy="7343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411303" y="4797152"/>
            <a:ext cx="6120680" cy="1754326"/>
          </a:xfrm>
          <a:prstGeom prst="rect">
            <a:avLst/>
          </a:prstGeom>
          <a:noFill/>
        </p:spPr>
        <p:txBody>
          <a:bodyPr wrap="square" rtlCol="0">
            <a:spAutoFit/>
          </a:bodyPr>
          <a:lstStyle/>
          <a:p>
            <a:pPr algn="just"/>
            <a:r>
              <a:rPr lang="ru-RU" i="1" dirty="0" smtClean="0">
                <a:solidFill>
                  <a:schemeClr val="accent2">
                    <a:lumMod val="50000"/>
                  </a:schemeClr>
                </a:solidFill>
                <a:latin typeface="Arial Black" pitchFamily="34" charset="0"/>
              </a:rPr>
              <a:t>Люди не теряли веру в победу. «Враг будет разбит, победа будет за нами» – эти слова звучали повсюду. И вот наступил день, когда по радио объявили об окончании войны. Страна ликовала! На улицах пели и танцевали!</a:t>
            </a:r>
            <a:endParaRPr lang="ru-RU" i="1" dirty="0">
              <a:solidFill>
                <a:schemeClr val="accent2">
                  <a:lumMod val="50000"/>
                </a:schemeClr>
              </a:solidFill>
              <a:latin typeface="Arial Black" pitchFamily="34" charset="0"/>
            </a:endParaRPr>
          </a:p>
        </p:txBody>
      </p:sp>
      <p:pic>
        <p:nvPicPr>
          <p:cNvPr id="1536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48064" y="404664"/>
            <a:ext cx="4219228" cy="33843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5"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5536" y="404664"/>
            <a:ext cx="4392488" cy="33843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7717027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323528" y="332656"/>
            <a:ext cx="3744416" cy="6186309"/>
          </a:xfrm>
          <a:prstGeom prst="rect">
            <a:avLst/>
          </a:prstGeom>
          <a:noFill/>
        </p:spPr>
        <p:txBody>
          <a:bodyPr wrap="square" rtlCol="0">
            <a:spAutoFit/>
          </a:bodyPr>
          <a:lstStyle/>
          <a:p>
            <a:r>
              <a:rPr lang="ru-RU" i="1" dirty="0" smtClean="0">
                <a:solidFill>
                  <a:schemeClr val="accent2">
                    <a:lumMod val="50000"/>
                  </a:schemeClr>
                </a:solidFill>
                <a:latin typeface="Arial Black" pitchFamily="34" charset="0"/>
              </a:rPr>
              <a:t>Пусть не будет войны никогда!</a:t>
            </a:r>
          </a:p>
          <a:p>
            <a:r>
              <a:rPr lang="ru-RU" i="1" dirty="0" smtClean="0">
                <a:solidFill>
                  <a:schemeClr val="accent2">
                    <a:lumMod val="50000"/>
                  </a:schemeClr>
                </a:solidFill>
                <a:latin typeface="Arial Black" pitchFamily="34" charset="0"/>
              </a:rPr>
              <a:t>Пусть спокойные спят города,</a:t>
            </a:r>
          </a:p>
          <a:p>
            <a:r>
              <a:rPr lang="ru-RU" i="1" dirty="0" smtClean="0">
                <a:solidFill>
                  <a:schemeClr val="accent2">
                    <a:lumMod val="50000"/>
                  </a:schemeClr>
                </a:solidFill>
                <a:latin typeface="Arial Black" pitchFamily="34" charset="0"/>
              </a:rPr>
              <a:t>Пусть сирены пронзительный вой</a:t>
            </a:r>
          </a:p>
          <a:p>
            <a:r>
              <a:rPr lang="ru-RU" i="1" dirty="0" smtClean="0">
                <a:solidFill>
                  <a:schemeClr val="accent2">
                    <a:lumMod val="50000"/>
                  </a:schemeClr>
                </a:solidFill>
                <a:latin typeface="Arial Black" pitchFamily="34" charset="0"/>
              </a:rPr>
              <a:t>Не звучит над моей головой.</a:t>
            </a:r>
          </a:p>
          <a:p>
            <a:endParaRPr lang="ru-RU" i="1" dirty="0">
              <a:solidFill>
                <a:schemeClr val="accent2">
                  <a:lumMod val="50000"/>
                </a:schemeClr>
              </a:solidFill>
              <a:latin typeface="Arial Black" pitchFamily="34" charset="0"/>
            </a:endParaRPr>
          </a:p>
          <a:p>
            <a:r>
              <a:rPr lang="ru-RU" i="1" dirty="0" smtClean="0">
                <a:solidFill>
                  <a:schemeClr val="accent2">
                    <a:lumMod val="50000"/>
                  </a:schemeClr>
                </a:solidFill>
                <a:latin typeface="Arial Black" pitchFamily="34" charset="0"/>
              </a:rPr>
              <a:t>Ни один пусть не рвется снаряд,</a:t>
            </a:r>
          </a:p>
          <a:p>
            <a:r>
              <a:rPr lang="ru-RU" i="1" dirty="0" smtClean="0">
                <a:solidFill>
                  <a:schemeClr val="accent2">
                    <a:lumMod val="50000"/>
                  </a:schemeClr>
                </a:solidFill>
                <a:latin typeface="Arial Black" pitchFamily="34" charset="0"/>
              </a:rPr>
              <a:t>Ни один не строчит автомат.</a:t>
            </a:r>
          </a:p>
          <a:p>
            <a:r>
              <a:rPr lang="ru-RU" i="1" dirty="0" smtClean="0">
                <a:solidFill>
                  <a:schemeClr val="accent2">
                    <a:lumMod val="50000"/>
                  </a:schemeClr>
                </a:solidFill>
                <a:latin typeface="Arial Black" pitchFamily="34" charset="0"/>
              </a:rPr>
              <a:t>Оглашают пусть наши леса</a:t>
            </a:r>
          </a:p>
          <a:p>
            <a:r>
              <a:rPr lang="ru-RU" i="1" dirty="0" smtClean="0">
                <a:solidFill>
                  <a:schemeClr val="accent2">
                    <a:lumMod val="50000"/>
                  </a:schemeClr>
                </a:solidFill>
                <a:latin typeface="Arial Black" pitchFamily="34" charset="0"/>
              </a:rPr>
              <a:t>Только птиц и детей голоса!</a:t>
            </a:r>
          </a:p>
          <a:p>
            <a:endParaRPr lang="ru-RU" i="1" dirty="0">
              <a:solidFill>
                <a:schemeClr val="accent2">
                  <a:lumMod val="50000"/>
                </a:schemeClr>
              </a:solidFill>
              <a:latin typeface="Arial Black" pitchFamily="34" charset="0"/>
            </a:endParaRPr>
          </a:p>
          <a:p>
            <a:r>
              <a:rPr lang="ru-RU" i="1" dirty="0" smtClean="0">
                <a:solidFill>
                  <a:schemeClr val="accent2">
                    <a:lumMod val="50000"/>
                  </a:schemeClr>
                </a:solidFill>
                <a:latin typeface="Arial Black" pitchFamily="34" charset="0"/>
              </a:rPr>
              <a:t>И пусть мирно проходят года,</a:t>
            </a:r>
          </a:p>
          <a:p>
            <a:r>
              <a:rPr lang="ru-RU" i="1" dirty="0" smtClean="0">
                <a:solidFill>
                  <a:schemeClr val="accent2">
                    <a:lumMod val="50000"/>
                  </a:schemeClr>
                </a:solidFill>
                <a:latin typeface="Arial Black" pitchFamily="34" charset="0"/>
              </a:rPr>
              <a:t>Пусть не будет войны никогда!</a:t>
            </a:r>
            <a:endParaRPr lang="ru-RU" i="1" dirty="0">
              <a:solidFill>
                <a:schemeClr val="accent2">
                  <a:lumMod val="50000"/>
                </a:schemeClr>
              </a:solidFill>
              <a:latin typeface="Arial Black" pitchFamily="34" charset="0"/>
            </a:endParaRPr>
          </a:p>
        </p:txBody>
      </p:sp>
      <p:pic>
        <p:nvPicPr>
          <p:cNvPr id="1741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83465" y="188639"/>
            <a:ext cx="4451648" cy="30986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41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83465" y="3501008"/>
            <a:ext cx="4508135" cy="3295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1716450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78078"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43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552" y="548680"/>
            <a:ext cx="8136904" cy="57606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9080084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0350"/>
            <a:ext cx="9144000" cy="68650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7863265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p:txBody>
          <a:bodyPr/>
          <a:lstStyle/>
          <a:p>
            <a:endParaRPr lang="ru-RU"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179512" y="1848810"/>
            <a:ext cx="2448272" cy="2308324"/>
          </a:xfrm>
          <a:prstGeom prst="rect">
            <a:avLst/>
          </a:prstGeom>
          <a:noFill/>
        </p:spPr>
        <p:txBody>
          <a:bodyPr wrap="square" rtlCol="0">
            <a:spAutoFit/>
          </a:bodyPr>
          <a:lstStyle/>
          <a:p>
            <a:r>
              <a:rPr lang="ru-RU" i="1" dirty="0" smtClean="0">
                <a:solidFill>
                  <a:schemeClr val="accent3">
                    <a:lumMod val="50000"/>
                  </a:schemeClr>
                </a:solidFill>
                <a:latin typeface="Arial Black" pitchFamily="34" charset="0"/>
              </a:rPr>
              <a:t>Нас с вами не было на свете,</a:t>
            </a:r>
          </a:p>
          <a:p>
            <a:r>
              <a:rPr lang="ru-RU" i="1" dirty="0" smtClean="0">
                <a:solidFill>
                  <a:schemeClr val="accent3">
                    <a:lumMod val="50000"/>
                  </a:schemeClr>
                </a:solidFill>
                <a:latin typeface="Arial Black" pitchFamily="34" charset="0"/>
              </a:rPr>
              <a:t>Когда весной, давным-давно,</a:t>
            </a:r>
          </a:p>
          <a:p>
            <a:r>
              <a:rPr lang="ru-RU" i="1" dirty="0" smtClean="0">
                <a:solidFill>
                  <a:schemeClr val="accent3">
                    <a:lumMod val="50000"/>
                  </a:schemeClr>
                </a:solidFill>
                <a:latin typeface="Arial Black" pitchFamily="34" charset="0"/>
              </a:rPr>
              <a:t>Весть о великой о Победе</a:t>
            </a:r>
          </a:p>
          <a:p>
            <a:r>
              <a:rPr lang="ru-RU" i="1" dirty="0" smtClean="0">
                <a:solidFill>
                  <a:schemeClr val="accent3">
                    <a:lumMod val="50000"/>
                  </a:schemeClr>
                </a:solidFill>
                <a:latin typeface="Arial Black" pitchFamily="34" charset="0"/>
              </a:rPr>
              <a:t>Влетала в каждое окно!</a:t>
            </a:r>
            <a:endParaRPr lang="ru-RU" i="1" dirty="0">
              <a:solidFill>
                <a:schemeClr val="accent3">
                  <a:lumMod val="50000"/>
                </a:schemeClr>
              </a:solidFill>
              <a:latin typeface="Arial Black" pitchFamily="34" charset="0"/>
            </a:endParaRPr>
          </a:p>
        </p:txBody>
      </p:sp>
      <p:pic>
        <p:nvPicPr>
          <p:cNvPr id="205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83768" y="2348880"/>
            <a:ext cx="6660232" cy="45091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4"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43808" y="2708920"/>
            <a:ext cx="5949701" cy="37995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8446168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539552" y="332656"/>
            <a:ext cx="2232248" cy="2862322"/>
          </a:xfrm>
          <a:prstGeom prst="rect">
            <a:avLst/>
          </a:prstGeom>
          <a:noFill/>
        </p:spPr>
        <p:txBody>
          <a:bodyPr wrap="square" rtlCol="0">
            <a:spAutoFit/>
          </a:bodyPr>
          <a:lstStyle/>
          <a:p>
            <a:r>
              <a:rPr lang="ru-RU" i="1" dirty="0" smtClean="0">
                <a:solidFill>
                  <a:schemeClr val="accent2">
                    <a:lumMod val="50000"/>
                  </a:schemeClr>
                </a:solidFill>
                <a:latin typeface="Arial Black" pitchFamily="34" charset="0"/>
              </a:rPr>
              <a:t>Зажигаются радостью лица</a:t>
            </a:r>
          </a:p>
          <a:p>
            <a:r>
              <a:rPr lang="ru-RU" i="1" dirty="0" smtClean="0">
                <a:solidFill>
                  <a:schemeClr val="accent2">
                    <a:lumMod val="50000"/>
                  </a:schemeClr>
                </a:solidFill>
                <a:latin typeface="Arial Black" pitchFamily="34" charset="0"/>
              </a:rPr>
              <a:t>В это светлое майское утро!</a:t>
            </a:r>
          </a:p>
          <a:p>
            <a:r>
              <a:rPr lang="ru-RU" i="1" dirty="0" smtClean="0">
                <a:solidFill>
                  <a:schemeClr val="accent2">
                    <a:lumMod val="50000"/>
                  </a:schemeClr>
                </a:solidFill>
                <a:latin typeface="Arial Black" pitchFamily="34" charset="0"/>
              </a:rPr>
              <a:t>За окном заливаются птицы,</a:t>
            </a:r>
          </a:p>
          <a:p>
            <a:r>
              <a:rPr lang="ru-RU" i="1" dirty="0" smtClean="0">
                <a:solidFill>
                  <a:schemeClr val="accent2">
                    <a:lumMod val="50000"/>
                  </a:schemeClr>
                </a:solidFill>
                <a:latin typeface="Arial Black" pitchFamily="34" charset="0"/>
              </a:rPr>
              <a:t>Отливает листва перламутром.</a:t>
            </a:r>
            <a:endParaRPr lang="ru-RU" i="1" dirty="0">
              <a:solidFill>
                <a:schemeClr val="accent2">
                  <a:lumMod val="50000"/>
                </a:schemeClr>
              </a:solidFill>
              <a:latin typeface="Arial Black" pitchFamily="34" charset="0"/>
            </a:endParaRPr>
          </a:p>
        </p:txBody>
      </p:sp>
      <p:pic>
        <p:nvPicPr>
          <p:cNvPr id="307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91880" y="260648"/>
            <a:ext cx="5354191" cy="63367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3792124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4300439" y="5085184"/>
            <a:ext cx="4536504" cy="1477328"/>
          </a:xfrm>
          <a:prstGeom prst="rect">
            <a:avLst/>
          </a:prstGeom>
          <a:noFill/>
        </p:spPr>
        <p:txBody>
          <a:bodyPr wrap="square" rtlCol="0">
            <a:spAutoFit/>
          </a:bodyPr>
          <a:lstStyle/>
          <a:p>
            <a:r>
              <a:rPr lang="ru-RU" i="1" dirty="0" smtClean="0">
                <a:solidFill>
                  <a:schemeClr val="accent2">
                    <a:lumMod val="50000"/>
                  </a:schemeClr>
                </a:solidFill>
                <a:latin typeface="Arial Black" pitchFamily="34" charset="0"/>
              </a:rPr>
              <a:t>Ветеранам мы дарим гвоздики, </a:t>
            </a:r>
          </a:p>
          <a:p>
            <a:r>
              <a:rPr lang="ru-RU" i="1" dirty="0" smtClean="0">
                <a:solidFill>
                  <a:schemeClr val="accent2">
                    <a:lumMod val="50000"/>
                  </a:schemeClr>
                </a:solidFill>
                <a:latin typeface="Arial Black" pitchFamily="34" charset="0"/>
              </a:rPr>
              <a:t>Вспоминаем отважных бойцов.</a:t>
            </a:r>
          </a:p>
          <a:p>
            <a:r>
              <a:rPr lang="ru-RU" i="1" dirty="0" smtClean="0">
                <a:solidFill>
                  <a:schemeClr val="accent2">
                    <a:lumMod val="50000"/>
                  </a:schemeClr>
                </a:solidFill>
                <a:latin typeface="Arial Black" pitchFamily="34" charset="0"/>
              </a:rPr>
              <a:t>Не забудем мы подвиг великий</a:t>
            </a:r>
          </a:p>
          <a:p>
            <a:r>
              <a:rPr lang="ru-RU" i="1" dirty="0" smtClean="0">
                <a:solidFill>
                  <a:schemeClr val="accent2">
                    <a:lumMod val="50000"/>
                  </a:schemeClr>
                </a:solidFill>
                <a:latin typeface="Arial Black" pitchFamily="34" charset="0"/>
              </a:rPr>
              <a:t>Наших дедов и наших отцов.</a:t>
            </a:r>
          </a:p>
          <a:p>
            <a:endParaRPr lang="ru-RU" dirty="0">
              <a:solidFill>
                <a:schemeClr val="accent2">
                  <a:lumMod val="50000"/>
                </a:schemeClr>
              </a:solidFill>
            </a:endParaRPr>
          </a:p>
        </p:txBody>
      </p:sp>
      <p:pic>
        <p:nvPicPr>
          <p:cNvPr id="410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15816" y="260648"/>
            <a:ext cx="5921127" cy="44644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2"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7544" y="404664"/>
            <a:ext cx="2266241" cy="22322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9971252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7906"/>
            <a:ext cx="9119029" cy="68400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1292077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00" y="0"/>
            <a:ext cx="9155399"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9552" y="260648"/>
            <a:ext cx="8064896" cy="62646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7424410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3"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0318" y="-562397"/>
            <a:ext cx="10332640" cy="8029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4"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35671" y="3465400"/>
            <a:ext cx="4199558" cy="32403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Рисунок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1520" y="461308"/>
            <a:ext cx="4608512" cy="2933700"/>
          </a:xfrm>
          <a:prstGeom prst="rect">
            <a:avLst/>
          </a:prstGeom>
        </p:spPr>
      </p:pic>
      <p:sp>
        <p:nvSpPr>
          <p:cNvPr id="3" name="TextBox 2"/>
          <p:cNvSpPr txBox="1"/>
          <p:nvPr/>
        </p:nvSpPr>
        <p:spPr>
          <a:xfrm>
            <a:off x="107504" y="692696"/>
            <a:ext cx="4680520" cy="369332"/>
          </a:xfrm>
          <a:prstGeom prst="rect">
            <a:avLst/>
          </a:prstGeom>
          <a:noFill/>
        </p:spPr>
        <p:txBody>
          <a:bodyPr wrap="square" rtlCol="0">
            <a:spAutoFit/>
          </a:bodyPr>
          <a:lstStyle/>
          <a:p>
            <a:endParaRPr lang="ru-RU" dirty="0"/>
          </a:p>
        </p:txBody>
      </p:sp>
      <p:sp>
        <p:nvSpPr>
          <p:cNvPr id="4" name="TextBox 3"/>
          <p:cNvSpPr txBox="1"/>
          <p:nvPr/>
        </p:nvSpPr>
        <p:spPr>
          <a:xfrm>
            <a:off x="4860032" y="461308"/>
            <a:ext cx="4067944" cy="2677656"/>
          </a:xfrm>
          <a:prstGeom prst="rect">
            <a:avLst/>
          </a:prstGeom>
          <a:noFill/>
        </p:spPr>
        <p:txBody>
          <a:bodyPr wrap="square" rtlCol="0">
            <a:spAutoFit/>
          </a:bodyPr>
          <a:lstStyle/>
          <a:p>
            <a:r>
              <a:rPr lang="ru-RU" sz="2400" i="1" dirty="0">
                <a:solidFill>
                  <a:schemeClr val="accent2">
                    <a:lumMod val="50000"/>
                  </a:schemeClr>
                </a:solidFill>
                <a:latin typeface="Arial Black" pitchFamily="34" charset="0"/>
              </a:rPr>
              <a:t>Пушки грохочут, пули свистят,</a:t>
            </a:r>
          </a:p>
          <a:p>
            <a:r>
              <a:rPr lang="ru-RU" sz="2400" i="1" dirty="0">
                <a:solidFill>
                  <a:schemeClr val="accent2">
                    <a:lumMod val="50000"/>
                  </a:schemeClr>
                </a:solidFill>
                <a:latin typeface="Arial Black" pitchFamily="34" charset="0"/>
              </a:rPr>
              <a:t>Ранен осколком снаряда солдат.</a:t>
            </a:r>
          </a:p>
          <a:p>
            <a:r>
              <a:rPr lang="ru-RU" sz="2400" i="1" dirty="0">
                <a:solidFill>
                  <a:schemeClr val="accent2">
                    <a:lumMod val="50000"/>
                  </a:schemeClr>
                </a:solidFill>
                <a:latin typeface="Arial Black" pitchFamily="34" charset="0"/>
              </a:rPr>
              <a:t>Шепчет сестричка: «Давай поддержу,</a:t>
            </a:r>
          </a:p>
          <a:p>
            <a:r>
              <a:rPr lang="ru-RU" sz="2400" i="1" dirty="0">
                <a:solidFill>
                  <a:schemeClr val="accent2">
                    <a:lumMod val="50000"/>
                  </a:schemeClr>
                </a:solidFill>
                <a:latin typeface="Arial Black" pitchFamily="34" charset="0"/>
              </a:rPr>
              <a:t>Рану </a:t>
            </a:r>
            <a:r>
              <a:rPr lang="ru-RU" sz="2400" i="1" dirty="0" smtClean="0">
                <a:solidFill>
                  <a:schemeClr val="accent2">
                    <a:lumMod val="50000"/>
                  </a:schemeClr>
                </a:solidFill>
                <a:latin typeface="Arial Black" pitchFamily="34" charset="0"/>
              </a:rPr>
              <a:t>твою перевяжу</a:t>
            </a:r>
            <a:r>
              <a:rPr lang="ru-RU" sz="2400" i="1" dirty="0">
                <a:solidFill>
                  <a:schemeClr val="accent2">
                    <a:lumMod val="50000"/>
                  </a:schemeClr>
                </a:solidFill>
                <a:latin typeface="Arial Black" pitchFamily="34" charset="0"/>
              </a:rPr>
              <a:t>!»</a:t>
            </a:r>
          </a:p>
        </p:txBody>
      </p:sp>
      <p:pic>
        <p:nvPicPr>
          <p:cNvPr id="7177"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7584" y="3526493"/>
            <a:ext cx="2584009" cy="28833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7428500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Объект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9144000" cy="6858000"/>
          </a:xfrm>
        </p:spPr>
      </p:pic>
      <p:sp>
        <p:nvSpPr>
          <p:cNvPr id="5" name="TextBox 4"/>
          <p:cNvSpPr txBox="1"/>
          <p:nvPr/>
        </p:nvSpPr>
        <p:spPr>
          <a:xfrm>
            <a:off x="1979712" y="4941168"/>
            <a:ext cx="6984776" cy="1569660"/>
          </a:xfrm>
          <a:prstGeom prst="rect">
            <a:avLst/>
          </a:prstGeom>
          <a:noFill/>
        </p:spPr>
        <p:txBody>
          <a:bodyPr wrap="square" rtlCol="0">
            <a:spAutoFit/>
          </a:bodyPr>
          <a:lstStyle/>
          <a:p>
            <a:r>
              <a:rPr lang="ru-RU" sz="2400" i="1" dirty="0" smtClean="0">
                <a:solidFill>
                  <a:schemeClr val="accent2">
                    <a:lumMod val="50000"/>
                  </a:schemeClr>
                </a:solidFill>
                <a:latin typeface="Arial Black" pitchFamily="34" charset="0"/>
                <a:cs typeface="Aparajita" pitchFamily="34" charset="0"/>
              </a:rPr>
              <a:t>Все позабыла: слабость и страх,</a:t>
            </a:r>
          </a:p>
          <a:p>
            <a:r>
              <a:rPr lang="ru-RU" sz="2400" i="1" dirty="0" smtClean="0">
                <a:solidFill>
                  <a:schemeClr val="accent2">
                    <a:lumMod val="50000"/>
                  </a:schemeClr>
                </a:solidFill>
                <a:latin typeface="Arial Black" pitchFamily="34" charset="0"/>
                <a:cs typeface="Aparajita" pitchFamily="34" charset="0"/>
              </a:rPr>
              <a:t>Вынесла с боя меня на руках.</a:t>
            </a:r>
          </a:p>
          <a:p>
            <a:r>
              <a:rPr lang="ru-RU" sz="2400" i="1" dirty="0" smtClean="0">
                <a:solidFill>
                  <a:schemeClr val="accent2">
                    <a:lumMod val="50000"/>
                  </a:schemeClr>
                </a:solidFill>
                <a:latin typeface="Arial Black" pitchFamily="34" charset="0"/>
                <a:cs typeface="Aparajita" pitchFamily="34" charset="0"/>
              </a:rPr>
              <a:t>Сколько в ней было любви и тепла!</a:t>
            </a:r>
          </a:p>
          <a:p>
            <a:r>
              <a:rPr lang="ru-RU" sz="2400" i="1" dirty="0" smtClean="0">
                <a:solidFill>
                  <a:schemeClr val="accent2">
                    <a:lumMod val="50000"/>
                  </a:schemeClr>
                </a:solidFill>
                <a:latin typeface="Arial Black" pitchFamily="34" charset="0"/>
                <a:cs typeface="Aparajita" pitchFamily="34" charset="0"/>
              </a:rPr>
              <a:t>Многих сестричка от смерти спасла!</a:t>
            </a:r>
            <a:endParaRPr lang="ru-RU" sz="2400" i="1" dirty="0">
              <a:solidFill>
                <a:schemeClr val="accent2">
                  <a:lumMod val="50000"/>
                </a:schemeClr>
              </a:solidFill>
              <a:latin typeface="Arial Black" pitchFamily="34" charset="0"/>
              <a:cs typeface="Aparajita" pitchFamily="34" charset="0"/>
            </a:endParaRPr>
          </a:p>
        </p:txBody>
      </p:sp>
      <p:pic>
        <p:nvPicPr>
          <p:cNvPr id="81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2" y="116632"/>
            <a:ext cx="7104112" cy="4437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6411" y="439339"/>
            <a:ext cx="6310313" cy="36756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5500243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9130171"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544" y="188640"/>
            <a:ext cx="8208912" cy="64807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98748994"/>
      </p:ext>
    </p:extLst>
  </p:cSld>
  <p:clrMapOvr>
    <a:masterClrMapping/>
  </p:clrMapOvr>
  <p:timing>
    <p:tnLst>
      <p:par>
        <p:cTn id="1" dur="indefinite" restart="never" nodeType="tmRoot"/>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222</TotalTime>
  <Words>343</Words>
  <Application>Microsoft Office PowerPoint</Application>
  <PresentationFormat>Экран (4:3)</PresentationFormat>
  <Paragraphs>51</Paragraphs>
  <Slides>18</Slides>
  <Notes>1</Notes>
  <HiddenSlides>0</HiddenSlides>
  <MMClips>0</MMClips>
  <ScaleCrop>false</ScaleCrop>
  <HeadingPairs>
    <vt:vector size="4" baseType="variant">
      <vt:variant>
        <vt:lpstr>Тема</vt:lpstr>
      </vt:variant>
      <vt:variant>
        <vt:i4>1</vt:i4>
      </vt:variant>
      <vt:variant>
        <vt:lpstr>Заголовки слайдов</vt:lpstr>
      </vt:variant>
      <vt:variant>
        <vt:i4>18</vt:i4>
      </vt:variant>
    </vt:vector>
  </HeadingPairs>
  <TitlesOfParts>
    <vt:vector size="19" baseType="lpstr">
      <vt:lpstr>Тема Office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1</dc:creator>
  <cp:lastModifiedBy>Солоп</cp:lastModifiedBy>
  <cp:revision>22</cp:revision>
  <dcterms:created xsi:type="dcterms:W3CDTF">2015-04-14T14:17:21Z</dcterms:created>
  <dcterms:modified xsi:type="dcterms:W3CDTF">2015-05-05T17:02:42Z</dcterms:modified>
</cp:coreProperties>
</file>