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9" r:id="rId13"/>
    <p:sldId id="271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1260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1.mp3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 descr="http://dg53.odnoklassniki.ru/getImage?photoId=514724398358&amp;photoType=0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усские колокольные звоны - Пасхальный православный колокольный звон  (audiopoisk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00392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4547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3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1"/>
            <a:ext cx="8496944" cy="792089"/>
          </a:xfrm>
        </p:spPr>
        <p:txBody>
          <a:bodyPr/>
          <a:lstStyle/>
          <a:p>
            <a:r>
              <a:rPr lang="ru-RU" sz="2400" dirty="0" smtClean="0"/>
              <a:t>Христос воскрес! Христос воскрес!</a:t>
            </a:r>
            <a:br>
              <a:rPr lang="ru-RU" sz="2400" dirty="0" smtClean="0"/>
            </a:br>
            <a:r>
              <a:rPr lang="ru-RU" sz="2400" dirty="0" smtClean="0"/>
              <a:t>Сияет солнышко с небес!</a:t>
            </a:r>
            <a:br>
              <a:rPr lang="ru-RU" sz="2400" dirty="0" smtClean="0"/>
            </a:br>
            <a:r>
              <a:rPr lang="ru-RU" sz="2400" dirty="0" smtClean="0"/>
              <a:t>Зазеленел уж темный лес,</a:t>
            </a:r>
            <a:br>
              <a:rPr lang="ru-RU" sz="2400" dirty="0" smtClean="0"/>
            </a:br>
            <a:r>
              <a:rPr lang="ru-RU" sz="2400" dirty="0" smtClean="0"/>
              <a:t>Христос воистину воскрес!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4608512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72816"/>
            <a:ext cx="3292599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2297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96944" cy="1267543"/>
          </a:xfrm>
        </p:spPr>
        <p:txBody>
          <a:bodyPr/>
          <a:lstStyle/>
          <a:p>
            <a:r>
              <a:rPr lang="ru-RU" sz="2400" dirty="0" smtClean="0"/>
              <a:t>Пришла весна – пора чудес,</a:t>
            </a:r>
            <a:br>
              <a:rPr lang="ru-RU" sz="2400" dirty="0" smtClean="0"/>
            </a:br>
            <a:r>
              <a:rPr lang="ru-RU" sz="2400" dirty="0" smtClean="0"/>
              <a:t>Журчит родник – Христос воскрес!</a:t>
            </a:r>
            <a:br>
              <a:rPr lang="ru-RU" sz="2400" dirty="0" smtClean="0"/>
            </a:br>
            <a:r>
              <a:rPr lang="ru-RU" sz="2400" dirty="0" smtClean="0"/>
              <a:t>Светлее в мире нет словес:</a:t>
            </a:r>
            <a:br>
              <a:rPr lang="ru-RU" sz="2400" dirty="0" smtClean="0"/>
            </a:br>
            <a:r>
              <a:rPr lang="ru-RU" sz="2400" dirty="0" smtClean="0"/>
              <a:t>Христос воистину воскрес!</a:t>
            </a:r>
            <a:endParaRPr lang="ru-RU" sz="24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86608"/>
            <a:ext cx="3960440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 descr="http://firepic.org/images/2014-04/20/7bkl01ton87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708920"/>
            <a:ext cx="3791744" cy="28438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3958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75724"/>
            <a:ext cx="8352928" cy="924475"/>
          </a:xfrm>
        </p:spPr>
        <p:txBody>
          <a:bodyPr/>
          <a:lstStyle/>
          <a:p>
            <a:pPr algn="just"/>
            <a:r>
              <a:rPr lang="ru-RU" sz="2000" dirty="0" smtClean="0"/>
              <a:t>«Святая </a:t>
            </a:r>
            <a:r>
              <a:rPr lang="ru-RU" sz="2000" dirty="0"/>
              <a:t>Мария Магдалина пришла к римскому императору с </a:t>
            </a:r>
            <a:r>
              <a:rPr lang="ru-RU" sz="2000" dirty="0" smtClean="0"/>
              <a:t>даром </a:t>
            </a:r>
            <a:r>
              <a:rPr lang="ru-RU" sz="2000" dirty="0"/>
              <a:t>- принесла ему простое яйцо. Император не поверил ее словам: "Христос воскресе!", - как и тому, что это яйцо может стать красным. И тут на его глазах подтвердилось чудо Воскресения Христова: яйцо </a:t>
            </a:r>
            <a:r>
              <a:rPr lang="ru-RU" sz="2000" dirty="0" smtClean="0"/>
              <a:t>покраснело». С тех пор яйца люди красят в яркие цвета.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07" y="2112060"/>
            <a:ext cx="3564235" cy="4391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12060"/>
            <a:ext cx="4162053" cy="4391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5022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7125113" cy="924475"/>
          </a:xfrm>
        </p:spPr>
        <p:txBody>
          <a:bodyPr/>
          <a:lstStyle/>
          <a:p>
            <a:pPr algn="ctr"/>
            <a:r>
              <a:rPr lang="ru-RU" dirty="0" smtClean="0"/>
              <a:t>Освещение угощений</a:t>
            </a:r>
            <a:endParaRPr lang="ru-RU" dirty="0"/>
          </a:p>
        </p:txBody>
      </p:sp>
      <p:pic>
        <p:nvPicPr>
          <p:cNvPr id="4" name="Объект 3" descr="http://www.ikirov.ru/files/1204/16865288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268760"/>
            <a:ext cx="7776864" cy="5040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37465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125113" cy="936105"/>
          </a:xfrm>
        </p:spPr>
        <p:txBody>
          <a:bodyPr/>
          <a:lstStyle/>
          <a:p>
            <a:r>
              <a:rPr lang="ru-RU" dirty="0" smtClean="0"/>
              <a:t>Как на Пасху мы идем,</a:t>
            </a:r>
            <a:br>
              <a:rPr lang="ru-RU" dirty="0" smtClean="0"/>
            </a:br>
            <a:r>
              <a:rPr lang="ru-RU" dirty="0" smtClean="0"/>
              <a:t>Куличи в руках несем!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90" y="1844824"/>
            <a:ext cx="4248472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957" y="1844824"/>
            <a:ext cx="314399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6641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С Пасхой вас, гости дорогие!</a:t>
            </a:r>
            <a:br>
              <a:rPr lang="ru-RU" sz="2800" dirty="0" smtClean="0"/>
            </a:br>
            <a:r>
              <a:rPr lang="ru-RU" sz="2800" dirty="0" smtClean="0"/>
              <a:t>С Христовым Воскресеньем!</a:t>
            </a:r>
            <a:br>
              <a:rPr lang="ru-RU" sz="2800" dirty="0" smtClean="0"/>
            </a:br>
            <a:r>
              <a:rPr lang="ru-RU" sz="2800" dirty="0" smtClean="0"/>
              <a:t>С праздником да весельем!</a:t>
            </a:r>
            <a:br>
              <a:rPr lang="ru-RU" sz="2800" dirty="0" smtClean="0"/>
            </a:br>
            <a:r>
              <a:rPr lang="ru-RU" sz="2800" dirty="0" smtClean="0"/>
              <a:t>Колокола на Пасху звонят – </a:t>
            </a:r>
            <a:br>
              <a:rPr lang="ru-RU" sz="2800" dirty="0" smtClean="0"/>
            </a:br>
            <a:r>
              <a:rPr lang="ru-RU" sz="2800" dirty="0" smtClean="0"/>
              <a:t>Душа радуется!</a:t>
            </a:r>
            <a:endParaRPr lang="ru-RU" sz="2800" dirty="0"/>
          </a:p>
        </p:txBody>
      </p:sp>
      <p:pic>
        <p:nvPicPr>
          <p:cNvPr id="6" name="Объект 3" descr="http://litdosug.ru/sites/default/files/images/illustration/804/22_8.jpg?1364303624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20888"/>
            <a:ext cx="6768752" cy="4052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усские колокольные звоны - Пасхальный православный колокольный звон  (audiopoisk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96336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5719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3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Всех в горницу приглашаем:</a:t>
            </a:r>
            <a:br>
              <a:rPr lang="ru-RU" sz="2800" dirty="0" smtClean="0"/>
            </a:br>
            <a:r>
              <a:rPr lang="ru-RU" sz="2800" dirty="0" smtClean="0"/>
              <a:t>И барышень-вертушек,</a:t>
            </a:r>
            <a:br>
              <a:rPr lang="ru-RU" sz="2800" dirty="0" smtClean="0"/>
            </a:br>
            <a:r>
              <a:rPr lang="ru-RU" sz="2800" dirty="0" smtClean="0"/>
              <a:t>И матрешек-хохотушек, </a:t>
            </a:r>
            <a:br>
              <a:rPr lang="ru-RU" sz="2800" dirty="0" smtClean="0"/>
            </a:br>
            <a:r>
              <a:rPr lang="ru-RU" sz="2800" dirty="0" smtClean="0"/>
              <a:t>И солдат служивых,</a:t>
            </a:r>
            <a:br>
              <a:rPr lang="ru-RU" sz="2800" dirty="0" smtClean="0"/>
            </a:br>
            <a:r>
              <a:rPr lang="ru-RU" sz="2800" dirty="0" smtClean="0"/>
              <a:t>И дедуль ворчливых!</a:t>
            </a:r>
            <a:endParaRPr lang="ru-RU" sz="2800" dirty="0"/>
          </a:p>
        </p:txBody>
      </p:sp>
      <p:pic>
        <p:nvPicPr>
          <p:cNvPr id="3" name="Рисунок 2" descr="http://stranamasterov.ru/img4/i2011/06/14/cimg0010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060848"/>
            <a:ext cx="3228975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://img0.liveinternet.ru/images/attach/c/8/100/559/100559262_0_540f5_d2a41b96_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36912"/>
            <a:ext cx="4848473" cy="36936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8362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А пуще всех зовем детишек-</a:t>
            </a:r>
            <a:br>
              <a:rPr lang="ru-RU" sz="2800" dirty="0" smtClean="0"/>
            </a:br>
            <a:r>
              <a:rPr lang="ru-RU" sz="2800" dirty="0" smtClean="0"/>
              <a:t>Девчушек да мальчишек!</a:t>
            </a:r>
            <a:br>
              <a:rPr lang="ru-RU" sz="2800" dirty="0" smtClean="0"/>
            </a:br>
            <a:r>
              <a:rPr lang="ru-RU" sz="2800" dirty="0" smtClean="0"/>
              <a:t>Будем петь да плясать,</a:t>
            </a:r>
            <a:br>
              <a:rPr lang="ru-RU" sz="2800" dirty="0" smtClean="0"/>
            </a:br>
            <a:r>
              <a:rPr lang="ru-RU" sz="2800" dirty="0" smtClean="0"/>
              <a:t>Пасху праздновать!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623497"/>
            <a:ext cx="3096344" cy="3491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23496"/>
            <a:ext cx="4536504" cy="3491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2866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75724"/>
            <a:ext cx="8208912" cy="924475"/>
          </a:xfrm>
        </p:spPr>
        <p:txBody>
          <a:bodyPr/>
          <a:lstStyle/>
          <a:p>
            <a:pPr algn="just"/>
            <a:r>
              <a:rPr lang="ru-RU" sz="1800" dirty="0" smtClean="0"/>
              <a:t>Пасха считается у христиан самым главным праздником. В пасхальную неделю принято поздравлять друг друга с Христовым Воскресением, трижды целоваться, христосоваться и обмениваться </a:t>
            </a:r>
            <a:r>
              <a:rPr lang="ru-RU" sz="1800" dirty="0"/>
              <a:t>крашеными яйцами. Яйцо - символ новой жизни, чистой, светлой, символ </a:t>
            </a:r>
            <a:r>
              <a:rPr lang="ru-RU" sz="1800" dirty="0" smtClean="0"/>
              <a:t>надежды, оно несет добро и свет в наши души, а все плохое и худое отстает от нас, как яичная скорлупа.</a:t>
            </a:r>
            <a:endParaRPr lang="ru-RU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20888"/>
            <a:ext cx="8136904" cy="3975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2998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68952" cy="1267543"/>
          </a:xfrm>
        </p:spPr>
        <p:txBody>
          <a:bodyPr/>
          <a:lstStyle/>
          <a:p>
            <a:r>
              <a:rPr lang="ru-RU" sz="2800" dirty="0" smtClean="0"/>
              <a:t>Повсюду колокольный звон гудит,</a:t>
            </a:r>
            <a:br>
              <a:rPr lang="ru-RU" sz="2800" dirty="0" smtClean="0"/>
            </a:br>
            <a:r>
              <a:rPr lang="ru-RU" sz="2800" dirty="0" smtClean="0"/>
              <a:t>Из всех церквей народ валит!</a:t>
            </a:r>
            <a:br>
              <a:rPr lang="ru-RU" sz="2800" dirty="0" smtClean="0"/>
            </a:br>
            <a:r>
              <a:rPr lang="ru-RU" sz="2800" dirty="0" smtClean="0"/>
              <a:t>Заря глядит уже с небес, Христос Воскрес!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64096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9569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332657"/>
            <a:ext cx="7125113" cy="864096"/>
          </a:xfrm>
        </p:spPr>
        <p:txBody>
          <a:bodyPr/>
          <a:lstStyle/>
          <a:p>
            <a:r>
              <a:rPr lang="ru-RU" dirty="0" smtClean="0"/>
              <a:t>Пришла весна, весна-красна,</a:t>
            </a:r>
            <a:br>
              <a:rPr lang="ru-RU" dirty="0" smtClean="0"/>
            </a:br>
            <a:r>
              <a:rPr lang="ru-RU" dirty="0" smtClean="0"/>
              <a:t>И всех на улицу зовет!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560840" cy="521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0575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125113" cy="924475"/>
          </a:xfrm>
        </p:spPr>
        <p:txBody>
          <a:bodyPr/>
          <a:lstStyle/>
          <a:p>
            <a:r>
              <a:rPr lang="ru-RU" dirty="0" smtClean="0"/>
              <a:t>Веселится народ,</a:t>
            </a:r>
            <a:br>
              <a:rPr lang="ru-RU" dirty="0" smtClean="0"/>
            </a:br>
            <a:r>
              <a:rPr lang="ru-RU" dirty="0" smtClean="0"/>
              <a:t>Праздник Пасхи идет!</a:t>
            </a:r>
            <a:endParaRPr lang="ru-RU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3600400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 descr="http://my-ivanovo.ru/wp-content/uploads/2011/04/ch12_source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1811867"/>
            <a:ext cx="3614166" cy="45365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6970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5447" y="188640"/>
            <a:ext cx="7125113" cy="924475"/>
          </a:xfrm>
        </p:spPr>
        <p:txBody>
          <a:bodyPr/>
          <a:lstStyle/>
          <a:p>
            <a:r>
              <a:rPr lang="ru-RU" dirty="0" smtClean="0"/>
              <a:t>В честь Пасхи у ворот</a:t>
            </a:r>
            <a:br>
              <a:rPr lang="ru-RU" dirty="0" smtClean="0"/>
            </a:br>
            <a:r>
              <a:rPr lang="ru-RU" dirty="0" smtClean="0"/>
              <a:t>Заводим хоровод!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784887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0488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TM01972873[[fn=Лето]]</Template>
  <TotalTime>197</TotalTime>
  <Words>179</Words>
  <Application>Microsoft Office PowerPoint</Application>
  <PresentationFormat>Экран (4:3)</PresentationFormat>
  <Paragraphs>13</Paragraphs>
  <Slides>14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Summer</vt:lpstr>
      <vt:lpstr>Слайд 1</vt:lpstr>
      <vt:lpstr>С Пасхой вас, гости дорогие! С Христовым Воскресеньем! С праздником да весельем! Колокола на Пасху звонят –  Душа радуется!</vt:lpstr>
      <vt:lpstr>Всех в горницу приглашаем: И барышень-вертушек, И матрешек-хохотушек,  И солдат служивых, И дедуль ворчливых!</vt:lpstr>
      <vt:lpstr>А пуще всех зовем детишек- Девчушек да мальчишек! Будем петь да плясать, Пасху праздновать!</vt:lpstr>
      <vt:lpstr>Пасха считается у христиан самым главным праздником. В пасхальную неделю принято поздравлять друг друга с Христовым Воскресением, трижды целоваться, христосоваться и обмениваться крашеными яйцами. Яйцо - символ новой жизни, чистой, светлой, символ надежды, оно несет добро и свет в наши души, а все плохое и худое отстает от нас, как яичная скорлупа.</vt:lpstr>
      <vt:lpstr>Повсюду колокольный звон гудит, Из всех церквей народ валит! Заря глядит уже с небес, Христос Воскрес!</vt:lpstr>
      <vt:lpstr>Пришла весна, весна-красна, И всех на улицу зовет!</vt:lpstr>
      <vt:lpstr>Веселится народ, Праздник Пасхи идет!</vt:lpstr>
      <vt:lpstr>В честь Пасхи у ворот Заводим хоровод!</vt:lpstr>
      <vt:lpstr>Христос воскрес! Христос воскрес! Сияет солнышко с небес! Зазеленел уж темный лес, Христос воистину воскрес!</vt:lpstr>
      <vt:lpstr>Пришла весна – пора чудес, Журчит родник – Христос воскрес! Светлее в мире нет словес: Христос воистину воскрес!</vt:lpstr>
      <vt:lpstr>«Святая Мария Магдалина пришла к римскому императору с даром - принесла ему простое яйцо. Император не поверил ее словам: "Христос воскресе!", - как и тому, что это яйцо может стать красным. И тут на его глазах подтвердилось чудо Воскресения Христова: яйцо покраснело». С тех пор яйца люди красят в яркие цвета. </vt:lpstr>
      <vt:lpstr>Освещение угощений</vt:lpstr>
      <vt:lpstr>Как на Пасху мы идем, Куличи в руках несем!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Солоп</cp:lastModifiedBy>
  <cp:revision>21</cp:revision>
  <dcterms:created xsi:type="dcterms:W3CDTF">2015-03-23T16:52:41Z</dcterms:created>
  <dcterms:modified xsi:type="dcterms:W3CDTF">2017-03-09T17:07:44Z</dcterms:modified>
</cp:coreProperties>
</file>