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3" r:id="rId3"/>
    <p:sldId id="281" r:id="rId4"/>
    <p:sldId id="28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2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89463-4B43-4859-8B7B-4326583E718E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13EC6-E73E-4951-AEC4-78397268E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5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13EC6-E73E-4951-AEC4-78397268E7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9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CDAAA15-E4FD-41BB-9157-1469533D7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8ABC-0E24-4BC8-BE1D-39114FC7D25C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package" Target="../embeddings/______Microsoft_PowerPoint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package" Target="../embeddings/______Microsoft_PowerPoint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______Microsoft_PowerPoint3.sldx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70009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четвероногий друг»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43248"/>
            <a:ext cx="6500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0032bf91841c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2238" y="450912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428604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Слайд" r:id="rId4" imgW="5038216" imgH="3777976" progId="PowerPoint.Slide.12">
                  <p:embed/>
                </p:oleObj>
              </mc:Choice>
              <mc:Fallback>
                <p:oleObj name="Слайд" r:id="rId4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785794"/>
            <a:ext cx="5572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Этот зверь живёт лишь дома.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С этим зверем все знакомы.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У него усы, как спицы.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Он мурлыча песнь поёт,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Только мышь его боится…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Угадали? Это …</a:t>
            </a:r>
            <a:endParaRPr lang="ru-RU" sz="2400" dirty="0"/>
          </a:p>
        </p:txBody>
      </p:sp>
      <p:pic>
        <p:nvPicPr>
          <p:cNvPr id="4" name="Picture 4" descr="35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3573463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8148" y="6072206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кот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Слайд" r:id="rId4" imgW="5038216" imgH="3777976" progId="PowerPoint.Slide.12">
                  <p:embed/>
                </p:oleObj>
              </mc:Choice>
              <mc:Fallback>
                <p:oleObj name="Слайд" r:id="rId4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868" y="357166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Пословицы</a:t>
            </a:r>
            <a:endParaRPr lang="ru-RU" sz="4400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4282" y="1791202"/>
            <a:ext cx="4286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66"/>
                </a:solidFill>
                <a:latin typeface="Bookman Old Style" pitchFamily="18" charset="0"/>
              </a:rPr>
              <a:t>Кошка умывается – гостей жди.</a:t>
            </a:r>
          </a:p>
          <a:p>
            <a:pPr algn="ctr"/>
            <a:endParaRPr lang="ru-RU" sz="3200" b="1" i="1" dirty="0" smtClean="0">
              <a:solidFill>
                <a:srgbClr val="006666"/>
              </a:solidFill>
              <a:latin typeface="Bookman Old Style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6666"/>
                </a:solidFill>
                <a:latin typeface="Bookman Old Style" pitchFamily="18" charset="0"/>
              </a:rPr>
              <a:t>Кошку против шерсти не гладят.</a:t>
            </a:r>
          </a:p>
        </p:txBody>
      </p:sp>
      <p:pic>
        <p:nvPicPr>
          <p:cNvPr id="6" name="Рисунок 5" descr="http://im8-tub-ru.yandex.net/i?id=193968023-14-72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785926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Слайд" r:id="rId5" imgW="5038216" imgH="3777976" progId="PowerPoint.Slide.12">
                  <p:embed/>
                </p:oleObj>
              </mc:Choice>
              <mc:Fallback>
                <p:oleObj name="Слайд" r:id="rId5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3214686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Котёнок возится с клубком: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То подползет к нему тайком,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То на клубок начнет кидаться,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Толкнет его, отпрыгнет вбок...</a:t>
            </a:r>
          </a:p>
          <a:p>
            <a:pPr algn="ctr"/>
            <a:r>
              <a:rPr lang="ru-RU" sz="2800" b="1" i="1" dirty="0" err="1" smtClean="0">
                <a:solidFill>
                  <a:srgbClr val="006600"/>
                </a:solidFill>
                <a:latin typeface="Bookman Old Style" pitchFamily="18" charset="0"/>
              </a:rPr>
              <a:t>Hикак</a:t>
            </a:r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 не может догадаться,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Что здесь не мышка, а клубок.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  Агния </a:t>
            </a:r>
            <a:r>
              <a:rPr lang="ru-RU" sz="2800" b="1" i="1" dirty="0" err="1" smtClean="0">
                <a:solidFill>
                  <a:srgbClr val="006600"/>
                </a:solidFill>
                <a:latin typeface="Bookman Old Style" pitchFamily="18" charset="0"/>
              </a:rPr>
              <a:t>Барто</a:t>
            </a:r>
            <a:endParaRPr lang="ru-RU" sz="2800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photo6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285729"/>
            <a:ext cx="4929222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93</Words>
  <Application>Microsoft Office PowerPoint</Application>
  <PresentationFormat>Экран (4:3)</PresentationFormat>
  <Paragraphs>25</Paragraphs>
  <Slides>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Bookman Old Style</vt:lpstr>
      <vt:lpstr>Calibri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29</cp:revision>
  <dcterms:created xsi:type="dcterms:W3CDTF">2012-03-03T13:13:31Z</dcterms:created>
  <dcterms:modified xsi:type="dcterms:W3CDTF">2018-03-09T08:47:58Z</dcterms:modified>
</cp:coreProperties>
</file>