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042B-36D8-4B35-AA33-5DF2EE0BD647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71B2-2333-4AB9-B76B-425D611056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042B-36D8-4B35-AA33-5DF2EE0BD647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71B2-2333-4AB9-B76B-425D611056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042B-36D8-4B35-AA33-5DF2EE0BD647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71B2-2333-4AB9-B76B-425D611056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042B-36D8-4B35-AA33-5DF2EE0BD647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71B2-2333-4AB9-B76B-425D611056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042B-36D8-4B35-AA33-5DF2EE0BD647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71B2-2333-4AB9-B76B-425D611056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042B-36D8-4B35-AA33-5DF2EE0BD647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71B2-2333-4AB9-B76B-425D611056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042B-36D8-4B35-AA33-5DF2EE0BD647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71B2-2333-4AB9-B76B-425D611056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042B-36D8-4B35-AA33-5DF2EE0BD647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71B2-2333-4AB9-B76B-425D611056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042B-36D8-4B35-AA33-5DF2EE0BD647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71B2-2333-4AB9-B76B-425D611056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042B-36D8-4B35-AA33-5DF2EE0BD647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71B2-2333-4AB9-B76B-425D611056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042B-36D8-4B35-AA33-5DF2EE0BD647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71B2-2333-4AB9-B76B-425D611056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7042B-36D8-4B35-AA33-5DF2EE0BD647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71B2-2333-4AB9-B76B-425D611056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Развитие мелкой моторики у детей</a:t>
            </a:r>
            <a:endParaRPr lang="ru-RU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214290"/>
            <a:ext cx="6686568" cy="591187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Почему  так важны для малышей игры, тренирующие мелкую моторику?</a:t>
            </a:r>
            <a:br>
              <a:rPr lang="ru-RU" dirty="0"/>
            </a:br>
            <a:r>
              <a:rPr lang="ru-RU" dirty="0"/>
              <a:t>Разучивание текстов с использованием "пальчиковой" гимнастики стимулирует развитие речи, пространственного мышления, внимания, воображения, воспитывает быстроту реакции и эмоциональную выразительность.  Моторная потребность, или потребность в движении, имеет огромное значение для человека. Движения совершенствуют функции центральной нервной системы, при движении интенсивнее протекают все физиологические процессы (дыхания, кровообращение, пищеварение, процессы обмена), что ведет к улучшению работы соответствующих органов.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357166"/>
            <a:ext cx="6257940" cy="621510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. Дело в том, что двигательный, моторный компонент является необходимой составляющей всех функциональных систем организма, и их развитие невозможно без соответствующего моторного развития. Развивать мелкую моторику и общую моторику рекомендуется параллельно, предлагая ребенку упражнения, соответствующие его возможностям. Когда ребенок овладевает двигательными умениями и навыками, развивается координация движений. На примере простых упражнений на развитие мелкой и общей моторики можно научить ребенка выслушивать, и запоминать, а потом и выполнять инструкции. С одной стороны - двигательная активность ребенка помогает интенсивней развивать его речь, с другой стороны - формирование движений происходит при участии речи. Речь является одним из основных элементов в </a:t>
            </a:r>
            <a:r>
              <a:rPr lang="ru-RU" dirty="0" err="1"/>
              <a:t>двигательно</a:t>
            </a:r>
            <a:r>
              <a:rPr lang="ru-RU" dirty="0"/>
              <a:t> - пространственных упражнениях.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357166"/>
            <a:ext cx="6543692" cy="157163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Задания по развитию мелкой моторики могут быть включены в такие домашние дела, как: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600200"/>
            <a:ext cx="6115064" cy="4525963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pPr lvl="0"/>
            <a:r>
              <a:rPr lang="ru-RU" dirty="0"/>
              <a:t>перемотка ниток;</a:t>
            </a:r>
          </a:p>
          <a:p>
            <a:pPr lvl="0"/>
            <a:r>
              <a:rPr lang="ru-RU" dirty="0"/>
              <a:t>завязывание и развязывание узелков;</a:t>
            </a:r>
          </a:p>
          <a:p>
            <a:pPr lvl="0"/>
            <a:r>
              <a:rPr lang="ru-RU" dirty="0"/>
              <a:t>уход за срезанными и живыми цветами;</a:t>
            </a:r>
          </a:p>
          <a:p>
            <a:pPr lvl="0"/>
            <a:r>
              <a:rPr lang="ru-RU" dirty="0"/>
              <a:t>чистка металла;</a:t>
            </a:r>
          </a:p>
          <a:p>
            <a:pPr lvl="0"/>
            <a:r>
              <a:rPr lang="ru-RU" dirty="0"/>
              <a:t>водные процедуры, переливание воды. Можно предложить помыть посуду, предоставив в распоряжение ребенка пластиковые предметы, или постирать белье (объясните и покажите предварительно все процессы: смачивание, намыливание, перетирание, полоскание, отжимание);</a:t>
            </a:r>
          </a:p>
          <a:p>
            <a:pPr lvl="0"/>
            <a:r>
              <a:rPr lang="ru-RU" dirty="0"/>
              <a:t>собирание разрезных картинок;</a:t>
            </a:r>
          </a:p>
          <a:p>
            <a:pPr lvl="0"/>
            <a:r>
              <a:rPr lang="ru-RU" dirty="0"/>
              <a:t>разбор круп и так далее.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л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л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0"/>
            <a:ext cx="9001156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л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214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Развитие мелкой моторики у детей</vt:lpstr>
      <vt:lpstr>Слайд 2</vt:lpstr>
      <vt:lpstr>Слайд 3</vt:lpstr>
      <vt:lpstr>Задания по развитию мелкой моторики могут быть включены в такие домашние дела, как: 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у детей</dc:title>
  <dc:creator>Кот</dc:creator>
  <cp:lastModifiedBy>Кот</cp:lastModifiedBy>
  <cp:revision>2</cp:revision>
  <dcterms:created xsi:type="dcterms:W3CDTF">2017-12-22T07:57:31Z</dcterms:created>
  <dcterms:modified xsi:type="dcterms:W3CDTF">2017-12-22T08:12:12Z</dcterms:modified>
</cp:coreProperties>
</file>