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6" r:id="rId9"/>
    <p:sldId id="267" r:id="rId10"/>
    <p:sldId id="268" r:id="rId11"/>
    <p:sldId id="269" r:id="rId12"/>
    <p:sldId id="265" r:id="rId13"/>
    <p:sldId id="276" r:id="rId14"/>
    <p:sldId id="270" r:id="rId15"/>
    <p:sldId id="274" r:id="rId16"/>
    <p:sldId id="277" r:id="rId17"/>
    <p:sldId id="273" r:id="rId18"/>
    <p:sldId id="272" r:id="rId19"/>
    <p:sldId id="263" r:id="rId20"/>
    <p:sldId id="264" r:id="rId21"/>
    <p:sldId id="275" r:id="rId22"/>
  </p:sldIdLst>
  <p:sldSz cx="9144000" cy="6858000" type="screen4x3"/>
  <p:notesSz cx="6858000" cy="9144000"/>
  <p:embeddedFontLst>
    <p:embeddedFont>
      <p:font typeface="Georgia" pitchFamily="18" charset="0"/>
      <p:regular r:id="rId24"/>
      <p:bold r:id="rId25"/>
      <p:italic r:id="rId26"/>
      <p:boldItalic r:id="rId27"/>
    </p:embeddedFont>
    <p:embeddedFont>
      <p:font typeface="Open Sans" charset="0"/>
      <p:regular r:id="rId28"/>
      <p:bold r:id="rId29"/>
      <p: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8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750" y="1704249"/>
            <a:ext cx="6257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Прекрасное вокруг нас</a:t>
            </a:r>
          </a:p>
          <a:p>
            <a:pPr algn="ctr"/>
            <a:endParaRPr lang="ru-RU" sz="4800" i="1" dirty="0" smtClean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4800" i="1" dirty="0" smtClean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u-RU" sz="48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5073" y="3665196"/>
            <a:ext cx="6940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  <a:cs typeface="Times New Roman" pitchFamily="18" charset="0"/>
              </a:rPr>
              <a:t>Автор проекта </a:t>
            </a:r>
            <a:r>
              <a:rPr lang="ru-RU" b="1" i="1" dirty="0" smtClean="0">
                <a:latin typeface="Georgia" pitchFamily="18" charset="0"/>
                <a:cs typeface="Times New Roman" pitchFamily="18" charset="0"/>
              </a:rPr>
              <a:t>: Михайличенко  Л.П       </a:t>
            </a:r>
            <a:r>
              <a:rPr lang="ru-RU" b="1" i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i="1" dirty="0" smtClean="0">
                <a:latin typeface="Georgia" pitchFamily="18" charset="0"/>
                <a:cs typeface="Times New Roman" pitchFamily="18" charset="0"/>
              </a:rPr>
              <a:t>Проект реализовывался по адресу:</a:t>
            </a:r>
          </a:p>
          <a:p>
            <a:pPr algn="ctr"/>
            <a:r>
              <a:rPr lang="ru-RU" b="1" i="1" dirty="0" smtClean="0">
                <a:latin typeface="Georgia" pitchFamily="18" charset="0"/>
                <a:cs typeface="Times New Roman" pitchFamily="18" charset="0"/>
              </a:rPr>
              <a:t>г.ЧЕРКЕССК. МКДОУ № 31 «Золушка»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EgTcasDgV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2170" y="1366091"/>
            <a:ext cx="4010140" cy="384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549" y="187288"/>
            <a:ext cx="7886700" cy="9915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56741" y="4186410"/>
            <a:ext cx="4087255" cy="2671590"/>
          </a:xfrm>
          <a:prstGeom prst="rect">
            <a:avLst/>
          </a:prstGeom>
        </p:spPr>
      </p:pic>
      <p:pic>
        <p:nvPicPr>
          <p:cNvPr id="7" name="Рисунок 6" descr="g8qhxxXEwA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19481"/>
            <a:ext cx="4241494" cy="5012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6428" y="99153"/>
            <a:ext cx="6928921" cy="6610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«Веселые ладошки»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588" y="2170322"/>
            <a:ext cx="4087257" cy="373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55459"/>
            <a:ext cx="4252511" cy="382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309" y="4187721"/>
            <a:ext cx="4084674" cy="267027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356BUCgk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1568" y="1580520"/>
            <a:ext cx="3745736" cy="353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4957"/>
            <a:ext cx="78867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 descr="crKdDovui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233" y="2544897"/>
            <a:ext cx="4990643" cy="407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329627" y="4814371"/>
            <a:ext cx="4814369" cy="204362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7619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 Светит солнце ярко»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304" y="2807732"/>
            <a:ext cx="4836404" cy="354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8" b="32764"/>
          <a:stretch/>
        </p:blipFill>
        <p:spPr>
          <a:xfrm>
            <a:off x="5034708" y="1421177"/>
            <a:ext cx="3866920" cy="331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4708" y="4187721"/>
            <a:ext cx="408467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19565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7119"/>
            <a:ext cx="7886700" cy="782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Чудо - дерево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176" y="2555913"/>
            <a:ext cx="4088824" cy="377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580" y="1222872"/>
            <a:ext cx="3833872" cy="31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2188" y="4021622"/>
            <a:ext cx="4084674" cy="267027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665" y="77118"/>
            <a:ext cx="6774685" cy="66101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«Волшебная манка»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8371" y="1057618"/>
            <a:ext cx="3492347" cy="265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08" t="2186" r="9275" b="8470"/>
          <a:stretch/>
        </p:blipFill>
        <p:spPr>
          <a:xfrm>
            <a:off x="5100809" y="3712684"/>
            <a:ext cx="3657599" cy="299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05" t="13636"/>
          <a:stretch/>
        </p:blipFill>
        <p:spPr>
          <a:xfrm>
            <a:off x="308472" y="3712683"/>
            <a:ext cx="3547432" cy="3008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98303"/>
            <a:ext cx="2644048" cy="2610998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6016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 Овощи на листе»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t="16276" r="6136" b="3798"/>
          <a:stretch/>
        </p:blipFill>
        <p:spPr>
          <a:xfrm>
            <a:off x="198305" y="2610998"/>
            <a:ext cx="4043190" cy="357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3205" y="4128313"/>
            <a:ext cx="4084674" cy="2670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92"/>
          <a:stretch/>
        </p:blipFill>
        <p:spPr>
          <a:xfrm>
            <a:off x="4935556" y="914401"/>
            <a:ext cx="3745735" cy="321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813902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6934" y="99152"/>
            <a:ext cx="6598415" cy="92541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Работа с педагогами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440" y="2831335"/>
            <a:ext cx="4241494" cy="371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268" y="1085161"/>
            <a:ext cx="4120308" cy="349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5918" y="4294290"/>
            <a:ext cx="4084674" cy="267027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77118"/>
            <a:ext cx="8515350" cy="11237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Реализация проекта через совместную деятельность родителей и детей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232" y="3331416"/>
            <a:ext cx="3602516" cy="352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05333"/>
            <a:ext cx="4263528" cy="366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456" y="1046601"/>
            <a:ext cx="3511600" cy="251459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07596"/>
            <a:ext cx="9144000" cy="25504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147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Georgia" pitchFamily="18" charset="0"/>
              </a:rPr>
              <a:t>Ожидаемые результаты:</a:t>
            </a:r>
            <a:endParaRPr lang="ru-RU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01905"/>
            <a:ext cx="9144000" cy="435133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200" i="1" u="sng" dirty="0" smtClean="0">
                <a:latin typeface="Georgia" pitchFamily="18" charset="0"/>
              </a:rPr>
              <a:t>Для детей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повысится уровень эмоционального благополучия воспитанников;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будут проявлять большую самостоятельность, инициативу ,фантазию;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смогут выражать свое отношение к окружающему миру через рисунок;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научатся сочетать нетрадиционные изобразительные технологии для создания законченного образа;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смогут давать мотивированную оценку результатам своей деятельности.</a:t>
            </a:r>
            <a:endParaRPr lang="ru-RU" sz="2400" i="1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amps.perm.ru/files/img/news/1463987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391" y="2566930"/>
            <a:ext cx="5177928" cy="278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6768" y="0"/>
            <a:ext cx="2467232" cy="1487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30506" y="16525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Участники проекта:</a:t>
            </a:r>
            <a:endParaRPr lang="ru-RU" sz="48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56771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Автор проекта;</a:t>
            </a:r>
          </a:p>
          <a:p>
            <a:pPr algn="ctr"/>
            <a:r>
              <a:rPr lang="ru-RU" sz="3200" i="1" dirty="0" smtClean="0"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Дети старшего дошкольного возраста;</a:t>
            </a:r>
          </a:p>
          <a:p>
            <a:pPr algn="ctr"/>
            <a:r>
              <a:rPr lang="ru-RU" sz="3200" i="1" dirty="0" smtClean="0"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Родители.</a:t>
            </a:r>
            <a:endParaRPr lang="ru-RU" sz="3200" i="1" dirty="0"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26265"/>
            <a:ext cx="9144000" cy="46047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i="1" u="sng" dirty="0" smtClean="0">
                <a:latin typeface="Georgia" pitchFamily="18" charset="0"/>
              </a:rPr>
              <a:t>Для педагогов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создадут систему работы с детьми по изобразительной деятельности с использованием разнообразного художественного материала;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i="1" dirty="0" smtClean="0">
                <a:latin typeface="Georgia" pitchFamily="18" charset="0"/>
              </a:rPr>
              <a:t>расширится педагогическое сотрудничество в вопросах художественно-эстетического воспитания детей.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89802"/>
            <a:ext cx="9144000" cy="3068197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2530" name="Picture 2" descr="https://im0-tub-ru.yandex.net/i?id=3c6de827fde35b1e6a4109d62304f76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5254" y="0"/>
            <a:ext cx="760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Актуальность проекта:</a:t>
            </a:r>
            <a:endParaRPr lang="ru-RU" sz="48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547" y="0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9133"/>
            <a:ext cx="9144000" cy="4158867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6269" y="837282"/>
            <a:ext cx="673130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В истории дошкольной педагогики проблема творчества всегда была одной из актуальных. Во все времена нужны были творческие личности, т.к. они определяют прогресс творчества. В процессе творчества ребенок развивается интеллектуально и эмоционально, определяет свое отношение к жизни и свое место в ней . Внедрение нетрадиционных техник развивает творчество детей, прививает любовь к изобразительному искусству. Реализация проекта «Прекрасное вокруг нас» позволит задействовать различные виды детской деятельности.</a:t>
            </a:r>
            <a:endParaRPr lang="ru-RU" sz="2100" i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vk.me/c627519/v627519837/30910/6mrly4M53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076" y="1443211"/>
            <a:ext cx="2952520" cy="285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3931" y="171051"/>
            <a:ext cx="7417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проекта:</a:t>
            </a:r>
            <a:endParaRPr lang="ru-RU" sz="44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1658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5253" y="952132"/>
            <a:ext cx="646690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проекта позволит моим ребятам проявлять большую самостоятельность, инициативу, фантазию;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повысить уровень эмоционального благополучия воспитанников;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ребята научатся сочетать нетрадиционные изобретательные технологии для создания незаконченного образа;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смогут давать мотивированную оценку результатам своей деятельности.</a:t>
            </a:r>
          </a:p>
          <a:p>
            <a:pPr marL="514350" indent="-514350">
              <a:buFont typeface="+mj-lt"/>
              <a:buAutoNum type="arabicPeriod"/>
            </a:pPr>
            <a:endParaRPr lang="ru-RU" sz="2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hkolodrom.ru/uploads/posts/2008-09/1220580250_agentstvo-detskikh-obshhestvennykh.jpg"/>
          <p:cNvPicPr>
            <a:picLocks noChangeAspect="1" noChangeArrowheads="1"/>
          </p:cNvPicPr>
          <p:nvPr/>
        </p:nvPicPr>
        <p:blipFill>
          <a:blip r:embed="rId2" cstate="print"/>
          <a:srcRect b="9759"/>
          <a:stretch>
            <a:fillRect/>
          </a:stretch>
        </p:blipFill>
        <p:spPr bwMode="auto">
          <a:xfrm flipH="1">
            <a:off x="-1" y="3657600"/>
            <a:ext cx="3701667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" y="13220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Цель проекта:</a:t>
            </a:r>
            <a:endParaRPr lang="ru-RU" sz="48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6948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Научить ребят творчески мыслить, свободно проявлять себя в различных видах деятельности через развитие художественно- творческих способностей, умения пользоваться средствами нетрадиционного рисования</a:t>
            </a:r>
            <a:r>
              <a:rPr lang="ru-RU" sz="28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4535" y="3977089"/>
            <a:ext cx="3505965" cy="288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220247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200" y="0"/>
            <a:ext cx="7417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Задачи проекта:</a:t>
            </a:r>
            <a:endParaRPr lang="ru-RU" sz="4800" i="1" dirty="0">
              <a:solidFill>
                <a:srgbClr val="FF0000"/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13398" y="3513755"/>
            <a:ext cx="3530601" cy="3344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2872" y="5056743"/>
            <a:ext cx="4195591" cy="1933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6217" y="0"/>
            <a:ext cx="1817783" cy="13054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9696" y="797895"/>
            <a:ext cx="66477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Формировать у детей интерес к изобразительной деятельности через нетрадиционные техники рисования;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Научить детей соединять в одном рисунке различные материалы для получения выразительного образа;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Развить в детях чувство красоты, чувство ритма, художественного вкуса, творческого воображения, фантазии, помочь реализовать себя;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Приобщать родителей к проведению совместной художественной деятельности с ребенком дома; воспитывать желание проявлять инициативу, творчество в вопросах сотрудничества с детским садом.</a:t>
            </a:r>
            <a:endParaRPr lang="ru-RU" sz="2000" i="1" dirty="0">
              <a:solidFill>
                <a:schemeClr val="tx1">
                  <a:lumMod val="85000"/>
                  <a:lumOff val="15000"/>
                </a:schemeClr>
              </a:solidFill>
              <a:latin typeface="Georgia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71027" y="3513755"/>
            <a:ext cx="3772972" cy="334424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220" y="949784"/>
            <a:ext cx="7886700" cy="379297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latin typeface="Georgia" pitchFamily="18" charset="0"/>
              </a:rPr>
              <a:t>Уголок изобразительной деятельности в группе;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latin typeface="Georgia" pitchFamily="18" charset="0"/>
              </a:rPr>
              <a:t>Разработка перспективного плана и цикла игр-занятий;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latin typeface="Georgia" pitchFamily="18" charset="0"/>
              </a:rPr>
              <a:t>Картотека дидактических игр и нетрадиционных способов рисования;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latin typeface="Georgia" pitchFamily="18" charset="0"/>
              </a:rPr>
              <a:t>Репродукции картин, открытки, фотоальбомы, эскизы и образцы работ;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latin typeface="Georgia" pitchFamily="18" charset="0"/>
              </a:rPr>
              <a:t>Подборка художественной литературы «Сказки про краски» и оформление библиотечки юного художника.</a:t>
            </a:r>
            <a:endParaRPr lang="ru-RU" i="1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9401" y="0"/>
            <a:ext cx="1244599" cy="1165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86" y="0"/>
            <a:ext cx="8769427" cy="1024568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Georgia" pitchFamily="18" charset="0"/>
              </a:rPr>
              <a:t>Ресурсное обеспечение проекта:</a:t>
            </a:r>
            <a:endParaRPr lang="ru-RU" sz="4000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nX8V5tdqF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5388" y="1035585"/>
            <a:ext cx="3833870" cy="41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515" y="133773"/>
            <a:ext cx="7886700" cy="75859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4377" y="3657600"/>
            <a:ext cx="5506598" cy="3431756"/>
          </a:xfrm>
          <a:prstGeom prst="rect">
            <a:avLst/>
          </a:prstGeom>
        </p:spPr>
      </p:pic>
      <p:pic>
        <p:nvPicPr>
          <p:cNvPr id="6" name="Рисунок 5" descr="kDqQrx6xbh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686" y="2755403"/>
            <a:ext cx="4158179" cy="396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gDnM6OBrz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562" y="1288972"/>
            <a:ext cx="3723702" cy="421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32" y="133772"/>
            <a:ext cx="7886700" cy="84672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03364"/>
            <a:ext cx="9143999" cy="3354636"/>
          </a:xfrm>
          <a:prstGeom prst="rect">
            <a:avLst/>
          </a:prstGeom>
        </p:spPr>
      </p:pic>
      <p:pic>
        <p:nvPicPr>
          <p:cNvPr id="6" name="Рисунок 5" descr="0-d8L9X6XE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22024"/>
            <a:ext cx="4043190" cy="440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</TotalTime>
  <Words>431</Words>
  <Application>Microsoft Office PowerPoint</Application>
  <PresentationFormat>Экран (4:3)</PresentationFormat>
  <Paragraphs>68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Georgia</vt:lpstr>
      <vt:lpstr>Open Sans</vt:lpstr>
      <vt:lpstr>Times New Roman</vt:lpstr>
      <vt:lpstr>Calibri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Ресурсное обеспечение проекта:</vt:lpstr>
      <vt:lpstr>Слайд 8</vt:lpstr>
      <vt:lpstr>Слайд 9</vt:lpstr>
      <vt:lpstr>Слайд 10</vt:lpstr>
      <vt:lpstr>«Веселые ладошки»</vt:lpstr>
      <vt:lpstr>Слайд 12</vt:lpstr>
      <vt:lpstr>« Светит солнце ярко»</vt:lpstr>
      <vt:lpstr>Чудо - дерево</vt:lpstr>
      <vt:lpstr>«Волшебная манка»</vt:lpstr>
      <vt:lpstr>« Овощи на листе»</vt:lpstr>
      <vt:lpstr>Работа с педагогами</vt:lpstr>
      <vt:lpstr>Реализация проекта через совместную деятельность родителей и детей</vt:lpstr>
      <vt:lpstr>Ожидаемые результаты:</vt:lpstr>
      <vt:lpstr>Слайд 20</vt:lpstr>
      <vt:lpstr>Слайд 21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Беслан</cp:lastModifiedBy>
  <cp:revision>31</cp:revision>
  <dcterms:created xsi:type="dcterms:W3CDTF">2014-03-14T10:37:25Z</dcterms:created>
  <dcterms:modified xsi:type="dcterms:W3CDTF">2017-04-24T20:53:54Z</dcterms:modified>
</cp:coreProperties>
</file>