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4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11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95A25-23C8-44EE-9E9D-776FF9574FE7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691E2-2296-46DB-8C23-488D7E58E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74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691E2-2296-46DB-8C23-488D7E58E68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1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2774853"/>
            <a:ext cx="8305800" cy="85725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075299"/>
            <a:ext cx="8305800" cy="14859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2644727"/>
            <a:ext cx="45720" cy="3429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28900"/>
            <a:ext cx="7924800" cy="10287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3719148"/>
            <a:ext cx="7924800" cy="738552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3687744"/>
            <a:ext cx="7924800" cy="3226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6248400" cy="42862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200150"/>
            <a:ext cx="1984248" cy="280035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342900"/>
            <a:ext cx="19812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342900"/>
            <a:ext cx="20574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6019800" cy="417195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200150"/>
            <a:ext cx="2057400" cy="33147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085850"/>
            <a:ext cx="8229600" cy="35087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4652750"/>
            <a:ext cx="2590800" cy="288036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4652750"/>
            <a:ext cx="358140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4636148"/>
            <a:ext cx="609600" cy="3429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2774852"/>
            <a:ext cx="3542928" cy="2245169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328" y="987574"/>
            <a:ext cx="9396535" cy="1155352"/>
          </a:xfrm>
        </p:spPr>
        <p:txBody>
          <a:bodyPr/>
          <a:lstStyle/>
          <a:p>
            <a:r>
              <a:rPr lang="ru-RU" b="1" i="1" dirty="0" smtClean="0"/>
              <a:t>Датские сказки</a:t>
            </a:r>
            <a:endParaRPr lang="ru-RU" b="1" i="1" dirty="0"/>
          </a:p>
        </p:txBody>
      </p:sp>
      <p:sp>
        <p:nvSpPr>
          <p:cNvPr id="4" name="AutoShape 4" descr="https://img3.badfon.ru/original/1366x768/d/e8/skazka-dikie-lebedi-korony-5096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img3.badfon.ru/original/1366x768/d/e8/skazka-dikie-lebedi-korony-5096.jpg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77646" y="3136586"/>
            <a:ext cx="34468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Киль Е.Н.</a:t>
            </a:r>
          </a:p>
          <a:p>
            <a:r>
              <a:rPr lang="ru-RU" dirty="0" smtClean="0"/>
              <a:t>МБОУ Лицей "Гармония« №103</a:t>
            </a:r>
          </a:p>
          <a:p>
            <a:r>
              <a:rPr lang="ru-RU" dirty="0" smtClean="0"/>
              <a:t>г. Железногорск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47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3598"/>
            <a:ext cx="8640960" cy="381642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i="1" dirty="0" smtClean="0"/>
              <a:t>    «В датском говорящем лесу росли датские говорящие деревья. Они разговаривали только по-датски.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i="1" dirty="0" smtClean="0"/>
              <a:t>    Не </a:t>
            </a:r>
            <a:r>
              <a:rPr lang="ru-RU" i="1" dirty="0"/>
              <a:t>любили они Елку и потому, что ей оказывал особое внимание Сказочник, пользовавшийся большим уважением в лесу. Он часто садился под елью со своими тетрадями и писал сказки или задумчиво мечтал</a:t>
            </a:r>
            <a:r>
              <a:rPr lang="ru-RU" i="1" dirty="0" smtClean="0"/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i="1" dirty="0"/>
              <a:t> </a:t>
            </a:r>
            <a:r>
              <a:rPr lang="ru-RU" i="1" dirty="0" smtClean="0"/>
              <a:t>   Ёлку отправили в типографию, и там она стала превращаться в книгу. В какую? Она стала превращаться в прекрасную книгу сказок.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i="1" dirty="0" smtClean="0"/>
              <a:t>    Неужели мы с вами встретились снова? – сказала Ёлка, ставшая бумагой, и увидела Сказочника. Он появился на первой странице – отпечатанный великолепными портретными красками».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339502"/>
            <a:ext cx="90010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 сказке Евгения Пермяка «Некрасивая ёлка» есть такие строки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 descr="http://www.stihi.ru/pics/2017/05/13/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23678"/>
            <a:ext cx="5127625" cy="280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oboi.cc/uploads/11_05_2013/view/201209/oboik.ru_17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288" y="2951548"/>
            <a:ext cx="3613599" cy="221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780"/>
                                  </p:iterate>
                                  <p:childTnLst>
                                    <p:set>
                                      <p:cBhvr override="childStyle">
                                        <p:cTn id="8" dur="1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ED3E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ED3E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mph" presetSubtype="0" fill="hold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2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ED3E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ED3E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2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ED3E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ED3E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ED3E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ED3E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50" y="14296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каком сказочнике идет речь?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4" y="915566"/>
            <a:ext cx="2808312" cy="369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4500871"/>
            <a:ext cx="5315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Ханс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Кристиан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Андерсен</a:t>
            </a:r>
            <a:endParaRPr lang="ru-RU" sz="32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64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http://woman-fox.ru/wp-content/uploads/2017/10/dolina-reki-rejn-germani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9301"/>
            <a:ext cx="3563367" cy="237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304" y="1202143"/>
            <a:ext cx="2242592" cy="1068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Франция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346545"/>
            <a:ext cx="871296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У каждой страны есть своеобразные символы: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1202143"/>
            <a:ext cx="23042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35856" y="1221985"/>
            <a:ext cx="1709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4" y="1823336"/>
            <a:ext cx="1940967" cy="267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8" y="1831014"/>
            <a:ext cx="2649956" cy="284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728191"/>
            <a:ext cx="2328193" cy="30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8" y="1728191"/>
            <a:ext cx="2140574" cy="306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89" y="1728191"/>
            <a:ext cx="2272735" cy="306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32" y="1759914"/>
            <a:ext cx="2811026" cy="28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http://novostiliteratury.ru/wp-content/uploads/2011/12/BROTHERS_GRIMM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34" y="1681495"/>
            <a:ext cx="2608174" cy="32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 descr="https://im0-tub-ru.yandex.net/i?id=23dd1a085414e5b898a682a9c08d8e47-l&amp;n=13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32" y="1902388"/>
            <a:ext cx="2946370" cy="293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13" y="1681495"/>
            <a:ext cx="2984124" cy="326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9" descr="https://im0-tub-ru.yandex.net/i?id=082136cc46e676ceb3b5090ea98f7f8d-l&amp;n=13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02" y="2039141"/>
            <a:ext cx="3103799" cy="232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2" descr="https://im0-tub-ru.yandex.net/i?id=6f5d996954f384298ca3d1469a3c7d31-l&amp;n=13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57" y="1803973"/>
            <a:ext cx="3239143" cy="297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97188" y="1764859"/>
            <a:ext cx="2073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Эйфелева башня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14751" y="4259292"/>
            <a:ext cx="1785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Шарль  Перро</a:t>
            </a:r>
            <a:endParaRPr lang="ru-RU" b="1" i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35896" y="1949525"/>
            <a:ext cx="1323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Рейн</a:t>
            </a:r>
            <a:endParaRPr lang="ru-RU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5532" y="4317787"/>
            <a:ext cx="2811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Людвиг ванн Бетховен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01830" y="4463199"/>
            <a:ext cx="1853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Братья Гримм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50276" y="3924858"/>
            <a:ext cx="2807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Русалочка, Копенгаген</a:t>
            </a:r>
            <a:endParaRPr lang="ru-RU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09189" y="4368726"/>
            <a:ext cx="1796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Х. К. Андерсен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58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9582"/>
            <a:ext cx="8229600" cy="2592288"/>
          </a:xfrm>
        </p:spPr>
        <p:txBody>
          <a:bodyPr/>
          <a:lstStyle/>
          <a:p>
            <a:pPr marL="0" indent="0" algn="just">
              <a:buNone/>
            </a:pPr>
            <a:r>
              <a:rPr lang="ru-RU" i="1" dirty="0" smtClean="0"/>
              <a:t>    Жила на свете одна женщина. У неё не было детей. Вот пришла она к старой волшебнице и рассказала ей обо всём. Та дала ей зернышки, велела посадить его в цветочный горшок и ждать. Вскоре из этого зернышка вырос прекрасный цветок, в его чашечке сидела хорошенькая крошечная девочка.</a:t>
            </a:r>
          </a:p>
          <a:p>
            <a:pPr marL="0" indent="0" algn="just">
              <a:buNone/>
            </a:pPr>
            <a:endParaRPr lang="ru-RU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9144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 сказку: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7494"/>
            <a:ext cx="8280920" cy="428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4544463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Дюймовочка</a:t>
            </a:r>
            <a:r>
              <a:rPr lang="ru-RU" sz="2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054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03D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03D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0501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</a:t>
            </a:r>
            <a:r>
              <a:rPr lang="ru-RU" i="1" dirty="0" smtClean="0"/>
              <a:t>Давным-давно жили на свете в своём дворце: Король, Королева и Принц. Во всём дворце было очень грустно от того, что Король и Королева старятся, а Принц один, хотя ему уже пришла пора жениться. Однажды вечером была сильная буря. Засверкала молния, загремел гром. Дождь полил как из ведра. Вдруг кто-то постучал в ворота дворца…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23478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 сказку:</a:t>
            </a:r>
            <a:endParaRPr lang="ru-RU" b="1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2" descr="https://im0-tub-ru.yandex.net/i?id=9252f238f8e0e2c837c4e0bea1b5a0e4-l&amp;n=13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7494"/>
            <a:ext cx="835292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28879" y="4446284"/>
            <a:ext cx="4706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(Принцесса на горошине)</a:t>
            </a:r>
          </a:p>
        </p:txBody>
      </p:sp>
    </p:spTree>
    <p:extLst>
      <p:ext uri="{BB962C8B-B14F-4D97-AF65-F5344CB8AC3E}">
        <p14:creationId xmlns:p14="http://schemas.microsoft.com/office/powerpoint/2010/main" val="224224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947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947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03598"/>
            <a:ext cx="7128792" cy="34290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Горошина</a:t>
            </a:r>
          </a:p>
          <a:p>
            <a:pPr marL="0">
              <a:spcBef>
                <a:spcPts val="0"/>
              </a:spcBef>
            </a:pPr>
            <a:endParaRPr lang="ru-RU" dirty="0" smtClean="0"/>
          </a:p>
          <a:p>
            <a:pPr marL="0">
              <a:spcBef>
                <a:spcPts val="0"/>
              </a:spcBef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Осколок зеркала</a:t>
            </a:r>
          </a:p>
          <a:p>
            <a:pPr marL="0">
              <a:spcBef>
                <a:spcPts val="0"/>
              </a:spcBef>
            </a:pPr>
            <a:endParaRPr lang="ru-RU" dirty="0" smtClean="0"/>
          </a:p>
          <a:p>
            <a:pPr marL="0">
              <a:spcBef>
                <a:spcPts val="0"/>
              </a:spcBef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Скорлупа грецкого ореха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                  </a:t>
            </a:r>
          </a:p>
          <a:p>
            <a:pPr marL="0">
              <a:spcBef>
                <a:spcPts val="0"/>
              </a:spcBef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Горшочек, увешанный бубенчиками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сказку по одному предмету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203598"/>
            <a:ext cx="41672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Принцесса на горошине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80112" y="1995686"/>
            <a:ext cx="32601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Снежная королева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31684" y="2828017"/>
            <a:ext cx="25167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600"/>
              </a:spcBef>
              <a:buClr>
                <a:srgbClr val="DD8047"/>
              </a:buClr>
              <a:buSzPct val="85000"/>
            </a:pPr>
            <a:r>
              <a:rPr lang="ru-RU" sz="26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Дюймовочка</a:t>
            </a:r>
            <a:endParaRPr lang="ru-RU" sz="2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2204" y="3568249"/>
            <a:ext cx="18922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600"/>
              </a:spcBef>
              <a:buClr>
                <a:srgbClr val="DD8047"/>
              </a:buClr>
              <a:buSzPct val="85000"/>
            </a:pPr>
            <a:r>
              <a:rPr lang="ru-RU" sz="2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Свинопас</a:t>
            </a:r>
          </a:p>
        </p:txBody>
      </p:sp>
      <p:pic>
        <p:nvPicPr>
          <p:cNvPr id="6146" name="Picture 2" descr="http://belayasova.com.ua/wp-content/uploads/2013/08/128_prin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1682315"/>
            <a:ext cx="5127625" cy="341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https://kidsvisitor.com/media/event_images/9b/32/9b3240faacc292e2c1a68fb06b9172d31ac79231.jpe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https://kidsvisitor.com/media/event_images/9b/32/9b3240faacc292e2c1a68fb06b9172d31ac79231.jpeg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7614"/>
            <a:ext cx="5569664" cy="379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9" descr="https://kidsvisitor.com/media/event_images/90/67/906788237b7ae6e4059284c712c5e1891b925993.jpeg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91" y="1291182"/>
            <a:ext cx="5765946" cy="384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91" y="1203598"/>
            <a:ext cx="6890630" cy="39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38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7574"/>
            <a:ext cx="820474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87574"/>
            <a:ext cx="820474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87574"/>
            <a:ext cx="8204746" cy="31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58246" y="4284264"/>
            <a:ext cx="6117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Кто похитил </a:t>
            </a:r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Дюймовочку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3108" y="4339503"/>
            <a:ext cx="8773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В какой сказке принцессу возила собака?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87573"/>
            <a:ext cx="820474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99744" y="4141496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Как звали очень маленькую героиню сказки?</a:t>
            </a:r>
            <a:endParaRPr lang="ru-RU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87574"/>
            <a:ext cx="8199153" cy="31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62958" y="4066282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Как звали девочку, спасшую своего названного брата?</a:t>
            </a:r>
            <a:endParaRPr lang="ru-RU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987574"/>
            <a:ext cx="8204747" cy="31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138629" y="4054158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Кто был наказан за то, что позарился на игрушки Свинопаса?</a:t>
            </a:r>
            <a:endParaRPr lang="ru-RU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87573"/>
            <a:ext cx="8199153" cy="316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721340" y="4387717"/>
            <a:ext cx="7613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Кого спасла </a:t>
            </a:r>
            <a:r>
              <a:rPr lang="ru-RU" sz="32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Дюймовочка</a:t>
            </a:r>
            <a:r>
              <a:rPr lang="ru-RU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87573"/>
            <a:ext cx="819915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721340" y="4093281"/>
            <a:ext cx="76137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 Птица, в которую превратился Гадкий утёнок?</a:t>
            </a:r>
            <a:endParaRPr lang="ru-RU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87574"/>
            <a:ext cx="8204745" cy="31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899592" y="4090551"/>
            <a:ext cx="76137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Что мешало спать принцессе на мягкой постельке?</a:t>
            </a:r>
            <a:endParaRPr lang="ru-RU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0"/>
            <a:ext cx="8204746" cy="98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16" descr="https://klv-oboi.ru/img/gallery/3/thumbs/thumb_l_4225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27" y="794735"/>
            <a:ext cx="1800200" cy="267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19" descr="https://4.bp.blogspot.com/-EVuPCnvVajg/VwaA2vtwS7I/AAAAAAAA0Hc/fx6oOSBeJE8rhyxmuNR5LK_3XPKwc30Tg/s1600/frog-king-153168_960_720.png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9" name="Picture 21" descr="C:\Users\1\Desktop\frog-king-153168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098" y="2268086"/>
            <a:ext cx="2257987" cy="21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3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22" grpId="0"/>
      <p:bldP spid="22" grpId="1"/>
      <p:bldP spid="20" grpId="0"/>
      <p:bldP spid="20" grpId="1"/>
      <p:bldP spid="27" grpId="0"/>
      <p:bldP spid="27" grpId="1"/>
      <p:bldP spid="29" grpId="0"/>
      <p:bldP spid="29" grpId="1"/>
      <p:bldP spid="31" grpId="0"/>
      <p:bldP spid="31" grpId="1"/>
      <p:bldP spid="33" grpId="0"/>
      <p:bldP spid="33" grpId="1"/>
      <p:bldP spid="35" grpId="0"/>
      <p:bldP spid="3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293828"/>
            <a:ext cx="8229600" cy="801266"/>
          </a:xfrm>
        </p:spPr>
        <p:txBody>
          <a:bodyPr/>
          <a:lstStyle/>
          <a:p>
            <a:pPr algn="ctr"/>
            <a:r>
              <a:rPr lang="ru-RU" b="1" i="1" dirty="0" smtClean="0"/>
              <a:t>Итоги урока</a:t>
            </a:r>
            <a:endParaRPr lang="ru-RU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89905"/>
            <a:ext cx="3744416" cy="367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77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251</TotalTime>
  <Words>401</Words>
  <Application>Microsoft Office PowerPoint</Application>
  <PresentationFormat>Экран (16:9)</PresentationFormat>
  <Paragraphs>50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Бумажная</vt:lpstr>
      <vt:lpstr>Датские сказки</vt:lpstr>
      <vt:lpstr>В сказке Евгения Пермяка «Некрасивая ёлка» есть такие строки:</vt:lpstr>
      <vt:lpstr>О каком сказочнике идет речь?</vt:lpstr>
      <vt:lpstr>У каждой страны есть своеобразные символы:</vt:lpstr>
      <vt:lpstr>Угадай сказку:</vt:lpstr>
      <vt:lpstr>Презентация PowerPoint</vt:lpstr>
      <vt:lpstr>Угадай сказку по одному предмету:</vt:lpstr>
      <vt:lpstr>Презентация PowerPoint</vt:lpstr>
      <vt:lpstr>Итоги урока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RePack by Diakov</cp:lastModifiedBy>
  <cp:revision>52</cp:revision>
  <dcterms:modified xsi:type="dcterms:W3CDTF">2018-04-03T16:22:12Z</dcterms:modified>
</cp:coreProperties>
</file>