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8" r:id="rId3"/>
    <p:sldId id="256" r:id="rId4"/>
    <p:sldId id="264" r:id="rId5"/>
    <p:sldId id="263" r:id="rId6"/>
    <p:sldId id="262" r:id="rId7"/>
    <p:sldId id="258" r:id="rId8"/>
    <p:sldId id="271" r:id="rId9"/>
    <p:sldId id="259" r:id="rId10"/>
    <p:sldId id="260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82" r:id="rId21"/>
    <p:sldId id="280" r:id="rId22"/>
    <p:sldId id="281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986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3313648293964"/>
          <c:y val="3.4335875984251966E-2"/>
          <c:w val="0.89046686351706039"/>
          <c:h val="0.856596456692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Русские</c:v>
                </c:pt>
                <c:pt idx="1">
                  <c:v>Татары</c:v>
                </c:pt>
                <c:pt idx="2">
                  <c:v>Марийцы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</c:v>
                </c:pt>
                <c:pt idx="1">
                  <c:v>2.8</c:v>
                </c:pt>
                <c:pt idx="2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498176"/>
        <c:axId val="26499712"/>
      </c:barChart>
      <c:catAx>
        <c:axId val="26498176"/>
        <c:scaling>
          <c:orientation val="minMax"/>
        </c:scaling>
        <c:delete val="0"/>
        <c:axPos val="b"/>
        <c:majorTickMark val="out"/>
        <c:minorTickMark val="none"/>
        <c:tickLblPos val="nextTo"/>
        <c:crossAx val="26499712"/>
        <c:crosses val="autoZero"/>
        <c:auto val="1"/>
        <c:lblAlgn val="ctr"/>
        <c:lblOffset val="100"/>
        <c:noMultiLvlLbl val="0"/>
      </c:catAx>
      <c:valAx>
        <c:axId val="26499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498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48153" cy="7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892480" cy="151216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5400" b="1" dirty="0" smtClean="0"/>
              <a:t>Национальные костюмы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П</a:t>
            </a:r>
            <a:r>
              <a:rPr lang="ru-RU" i="1" dirty="0" smtClean="0"/>
              <a:t>роект</a:t>
            </a:r>
            <a:endParaRPr lang="ru-RU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220071" y="4929267"/>
            <a:ext cx="406794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проектом работали:</a:t>
            </a: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20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Коростелёва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Галина 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Павловна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3»б» класса: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2997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                     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Муниципальное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бюджетное общеобразовательное учреждение  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Средняя общеобразовательная школа  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с углублённым изучение отдельных предметов  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ru-RU" sz="1400" dirty="0" err="1">
                <a:latin typeface="Times New Roman"/>
                <a:ea typeface="Calibri"/>
                <a:cs typeface="Times New Roman"/>
              </a:rPr>
              <a:t>пгт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Санчурс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Кировской области 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94080"/>
            <a:ext cx="8244408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русский национальный костюм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намного интереснее и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богаче, чем мужской,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в женском облике заложены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народа о женственности,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красоте, семейных ценностях.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старину на Руси костюм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одним из проявления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прикладного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искусства и ремесел.</a:t>
            </a:r>
          </a:p>
          <a:p>
            <a:pPr marL="0" indent="0">
              <a:buNone/>
            </a:pPr>
            <a:r>
              <a:rPr lang="ru-RU" sz="2400" dirty="0"/>
              <a:t> 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" y="1386"/>
            <a:ext cx="89644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6" y="1332415"/>
            <a:ext cx="345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КОСТЮМ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69764"/>
            <a:ext cx="2699792" cy="525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4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435280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русской крестьянки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состояла из такой вот рубахи,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украшенной вышивкой,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 русском народном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костюме обычно размещалась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рукавах, подоле и по плечам.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надевали однотонный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сарафан, а также передник.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Крестьянский костюм готовился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большим старанием, обычно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связи с трудовыми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праздниками – жатвой,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сенокосом, выгоном скота.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77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10940"/>
            <a:ext cx="3413983" cy="487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384300"/>
            <a:ext cx="410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РУССКОЙ КРЕСТЬЯНКИ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1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КОСТЮМ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костюм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марийцев имеет ряд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общих черт с костюмом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народов Поволжья,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частности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костюмами чувашей,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удмуртов.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16" y="1674823"/>
            <a:ext cx="3804484" cy="356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3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566" y="1728390"/>
            <a:ext cx="856211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частями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старинной мужской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 является холщовая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вышитая рубаха холщовые штаны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летом холщовый, а зимой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суконный кафтан.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носили шубы. 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Особым изяществом отличались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вышивки на старинных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рубахах луговых марийцев. 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Штаны шили из грубого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сурового холста. 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 рубахи и штанов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летнее время носили холщовый кафтан. 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13" y="59834"/>
            <a:ext cx="83280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470" y="1628800"/>
            <a:ext cx="2316420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22" y="1444134"/>
            <a:ext cx="268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МУЖСКОЙ КОСТЮМ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57" y="1556792"/>
            <a:ext cx="907094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костюм был  сложнее мужского.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имел больше украшений, но в основном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повторял. Особенным своеобразием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отличались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женские головные уборы.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частями женского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костюма была так же, как и мужского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рубаха, богато украшенная вышивкой,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штаны, холщовый    кафтан, передние,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убор и лыковая обувь.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костюм надевали набор разных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украшений – нагрудных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поясных.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9" y="0"/>
            <a:ext cx="83280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12" y="1556792"/>
            <a:ext cx="2283379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31" y="1199634"/>
            <a:ext cx="26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КОСТЮМ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35555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ТАТАРСКИЙ КОСТЮМ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39227"/>
            <a:ext cx="9648056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татарский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прошел длинный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исторического развития.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Татарский костюм представляет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собой уникальную систему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художественного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творчества, включавшую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изготовление тканей,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сложных и богато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орнаментированных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головных уборов, производство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видов обуви,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высокохудожественных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ювелирных украшений.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390822"/>
            <a:ext cx="3804933" cy="505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7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59895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Основополагающие элементы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одежды были общими для всех татар.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Общим признаком татарского национального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костюма была его трапециевидная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носили длинные широкие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туникообразные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рубахи и распашную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верхнюю одежду со сплошной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приталенной спинкой.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костюма у мужчин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женщин составляли рубаха 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69" y="1492962"/>
            <a:ext cx="3034531" cy="500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2" y="103332"/>
            <a:ext cx="9236076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14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ЖЕНСКИЙ КОСТЮМ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419" y="2053985"/>
            <a:ext cx="8686800" cy="47811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Женская рубаха отличалась от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мужской только длиной –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она доходила почти до щиколоток.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Неотъемлемой частью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женской древней рубахи 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нижний нагрудник (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кукрекче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тешелдрек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надевался вниз под рубаху 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глубоким вырезом, чтобы 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скрыть распахивающийся при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движении вырез на груди.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Штаны  представляют собой 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распространенную форму 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тюркской поясной одежды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"штаны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широким шагом"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9" y="9627"/>
            <a:ext cx="9236076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315926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556792"/>
            <a:ext cx="26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КОСТЮМ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48499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 штаны шились обычно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полосатой ткани (пестряди),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 носили однотонные. 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одежда татар была распашной.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Шилась она из фабричной ткани (х/б, шерсть),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сукна, холста, домотканой ткани и из меха.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Неотъемлемым атрибутом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верхней одежды татар был пояс.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пояса из домотканой материи,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фабричной ткани, реже – вязаные.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076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53" y="1364861"/>
            <a:ext cx="1608644" cy="249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51" y="4005064"/>
            <a:ext cx="1973849" cy="263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" y="1384300"/>
            <a:ext cx="28051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07288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445624" cy="485232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гипотеза частично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подтвердилась , так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действительно костюмы имеют общие черты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черты: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-основными в одежде является рубаха;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-везде используется вышивка для  украшения одежды;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-носят лыковую обувь.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30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18457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Актуальность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проекта</a:t>
            </a:r>
            <a:endParaRPr lang="ru-RU" sz="2800" dirty="0"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Научный аппарат исследования</a:t>
            </a:r>
            <a:endParaRPr lang="ru-RU" sz="2800" dirty="0"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Работа над проектом</a:t>
            </a:r>
            <a:endParaRPr lang="ru-RU" sz="2800" dirty="0"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Вывод</a:t>
            </a:r>
            <a:endParaRPr lang="ru-RU" sz="2800" dirty="0"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Список использованных источников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85010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3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8984475" cy="6314803"/>
          </a:xfrm>
        </p:spPr>
      </p:pic>
    </p:spTree>
    <p:extLst>
      <p:ext uri="{BB962C8B-B14F-4D97-AF65-F5344CB8AC3E}">
        <p14:creationId xmlns:p14="http://schemas.microsoft.com/office/powerpoint/2010/main" val="7552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468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17"/>
            <a:ext cx="8784976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251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Горожанина, С. В. Русский народный свадебный костюм. [Текст]/ 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Издательство: Культура и традиции Год:2003</a:t>
            </a:r>
          </a:p>
          <a:p>
            <a:pPr>
              <a:buFont typeface="+mj-lt"/>
              <a:buAutoNum type="arabicPeriod"/>
            </a:pP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Каршинова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Л.В. Русский народный костюм. Универсальный подход[Текст]/ Издательство: Библиотека расовой мысли Год: 2005 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Кировская область. Национальности области.[Электронный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ресурс]. – Режим доступа: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www.statdata.ru/naselenie/kirovskoi-oblasti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Перепись населения Кировской области [Электронный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ресурс]. – Режим доступа: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fb.ru/article/338140/naselenie-kirovskoy-oblasti-chislennost-po-rayonamg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национальных костюмов[Электронный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ресурс]. – Режим доступа: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rodnaya-vyatka.ru/blog/137/nacionalnyy-sostav-naseleniya-kirovskoy-oblasti-za-2002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Ефимова Л.В.,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России XV -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нач.XX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 [Текст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Издательство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"Арт-Родник" Год: 2000 </a:t>
            </a:r>
          </a:p>
          <a:p>
            <a:pPr>
              <a:buFont typeface="+mj-lt"/>
              <a:buAutoNum type="arabicPeriod"/>
            </a:pP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Шатерникова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И.. А.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народный костюм как часть регионального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[Текст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Издательство: Белгородская обл. типография Год: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</a:p>
          <a:p>
            <a:endParaRPr lang="ru-RU" sz="2400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8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8" y="0"/>
            <a:ext cx="91500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5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33040" cy="130552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568952" cy="49461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 algn="l" defTabSz="457200">
              <a:lnSpc>
                <a:spcPct val="110000"/>
              </a:lnSpc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культура </a:t>
            </a:r>
            <a:r>
              <a:rPr lang="ru-RU" sz="4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–это история народа . </a:t>
            </a:r>
            <a:endParaRPr lang="ru-RU" sz="4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457200">
              <a:lnSpc>
                <a:spcPct val="110000"/>
              </a:lnSpc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4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костюм </a:t>
            </a:r>
            <a:r>
              <a:rPr lang="ru-RU" sz="4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воплощение и выражение культуры и истории через века. Это душа народа ,а чтобы  понять душу народа нужно изучить историю и культуру. У каждого она разная и лучший способ увидеть это наглядно через национальный костюм</a:t>
            </a:r>
            <a:r>
              <a:rPr lang="ru-RU" sz="4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8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5975" cy="105273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АППАРАТ ИССЛЕДОВАНИЯ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07983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национальных костюмов народов наиболее распространённых на территории Кировской области</a:t>
            </a:r>
          </a:p>
          <a:p>
            <a:pPr marL="0" lvl="0" indent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 наций народа Кировской области .</a:t>
            </a:r>
          </a:p>
          <a:p>
            <a:pPr lvl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информации  о костюмах русских, марийцев, татар.</a:t>
            </a:r>
          </a:p>
          <a:p>
            <a:pPr lvl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информации о костюмах.</a:t>
            </a:r>
          </a:p>
          <a:p>
            <a:pPr lvl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буклетов о костюмах.</a:t>
            </a:r>
          </a:p>
          <a:p>
            <a:pPr lvl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презентации проекта.</a:t>
            </a:r>
          </a:p>
          <a:p>
            <a:pPr lvl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проектом одноклассников.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 некоторых народностей ,проживающих на территории Кировской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общие черты</a:t>
            </a:r>
          </a:p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14" y="185075"/>
            <a:ext cx="8964488" cy="105273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ПРОЕКТОМ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76873"/>
            <a:ext cx="8445624" cy="461459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распространённые нации Кировской области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2481" y="1342323"/>
            <a:ext cx="165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1 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289030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69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21" y="138537"/>
            <a:ext cx="8956888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ПРОЕКТОМ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300859"/>
            <a:ext cx="2861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2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91" y="3273236"/>
            <a:ext cx="29686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54" y="3128683"/>
            <a:ext cx="2809875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73236"/>
            <a:ext cx="2389187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1964970"/>
            <a:ext cx="5148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УЗУЧИЛИ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824" y="6430524"/>
            <a:ext cx="23123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Марийский костюм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08961" y="6405839"/>
            <a:ext cx="178728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Русский костюм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83957" y="6471016"/>
            <a:ext cx="205370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Татарский костюм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569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8" y="188640"/>
            <a:ext cx="7036727" cy="101850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КОСТЮМ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7227249" cy="4968552"/>
          </a:xfrm>
        </p:spPr>
        <p:txBody>
          <a:bodyPr>
            <a:normAutofit/>
          </a:bodyPr>
          <a:lstStyle/>
          <a:p>
            <a:pPr marL="0" lvl="0" indent="0" defTabSz="457200"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ru-RU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   национальный костюм представляет собой замечательное явление культуры . Русские люди  издавна относились к традиционному костюму с глубоким почтением.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12627"/>
            <a:ext cx="16891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2094199"/>
            <a:ext cx="1689100" cy="277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0" y="4873651"/>
            <a:ext cx="1984350" cy="198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8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443790"/>
            <a:ext cx="8346539" cy="1470025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Характерной чертой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традиционного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то,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разделял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возрасту,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семейному 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социальному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Кроме того,  он всегда соответствовал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конкретной ситуации или  определенному событию в жизни людей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3555" y="4908835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7" y="193147"/>
            <a:ext cx="7752903" cy="141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3648"/>
            <a:ext cx="3890796" cy="276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4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0867"/>
            <a:ext cx="8229600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КОСТЮМ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509" y="2031839"/>
            <a:ext cx="8581650" cy="467740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Мужской костюм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 из рубахи-косоворотки с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невысоким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стоячим воротником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(или без него),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имевшей застежку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левой стороне груди.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шапка,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валянная из овечьей шерсти,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кожаные сапоги или лыковые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(берестяные) лапти.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09" y="1451734"/>
            <a:ext cx="4063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МУЖСКОЙ КОСТЮМ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61" y="1691140"/>
            <a:ext cx="3200482" cy="509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9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810</Words>
  <Application>Microsoft Office PowerPoint</Application>
  <PresentationFormat>Экран (4:3)</PresentationFormat>
  <Paragraphs>194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Национальные костюмы Проект</vt:lpstr>
      <vt:lpstr>СОДЕРЖАНИЕ</vt:lpstr>
      <vt:lpstr>АКТУАЛЬНОСТЬ ПРОЕКТА</vt:lpstr>
      <vt:lpstr>НАУЧНЫЙ АППАРАТ ИССЛЕДОВАНИЯ</vt:lpstr>
      <vt:lpstr>РАБОТА НАД ПРОЕКТОМ</vt:lpstr>
      <vt:lpstr>РАБОТА НАД ПРОЕКТОМ</vt:lpstr>
      <vt:lpstr>РУССКИЙ КОСТЮМ</vt:lpstr>
      <vt:lpstr>Характерной чертой  русского традиционного костюма было то, что он  разделял  людей   по возрасту,  семейному   положению, социальному  статусу. Кроме того,  он всегда соответствовал  конкретной ситуации или  определенному событию в жизни людей </vt:lpstr>
      <vt:lpstr>РУССКИЙ КОСТЮМ</vt:lpstr>
      <vt:lpstr>Презентация PowerPoint</vt:lpstr>
      <vt:lpstr>Презентация PowerPoint</vt:lpstr>
      <vt:lpstr>МАРИЙСКИЙ КОСТЮМ</vt:lpstr>
      <vt:lpstr>Презентация PowerPoint</vt:lpstr>
      <vt:lpstr>ЖЕ</vt:lpstr>
      <vt:lpstr>ТАТАРСКИЙ КОСТЮМ</vt:lpstr>
      <vt:lpstr>Презентация PowerPoint</vt:lpstr>
      <vt:lpstr>ЖЕНСКИЙ КОСТЮМ</vt:lpstr>
      <vt:lpstr>Презентация PowerPoint</vt:lpstr>
      <vt:lpstr>РЕЗУЛЬТАТ ПРОЕКТА</vt:lpstr>
      <vt:lpstr>Презентация PowerPoint</vt:lpstr>
      <vt:lpstr>Презентация PowerPoint</vt:lpstr>
      <vt:lpstr>Список использованных источников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Курсовая</dc:creator>
  <cp:lastModifiedBy>Курсовая</cp:lastModifiedBy>
  <cp:revision>31</cp:revision>
  <dcterms:created xsi:type="dcterms:W3CDTF">2018-02-19T12:40:22Z</dcterms:created>
  <dcterms:modified xsi:type="dcterms:W3CDTF">2018-03-13T08:37:45Z</dcterms:modified>
</cp:coreProperties>
</file>