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9" r:id="rId4"/>
    <p:sldId id="262" r:id="rId5"/>
    <p:sldId id="261" r:id="rId6"/>
    <p:sldId id="263" r:id="rId7"/>
    <p:sldId id="264" r:id="rId8"/>
    <p:sldId id="265" r:id="rId9"/>
    <p:sldId id="256" r:id="rId10"/>
    <p:sldId id="266" r:id="rId11"/>
    <p:sldId id="269" r:id="rId12"/>
    <p:sldId id="258" r:id="rId13"/>
    <p:sldId id="268" r:id="rId14"/>
    <p:sldId id="270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D1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2640" y="-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2BD16-3E10-4116-A1D6-B5AD020A1DB8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8793-13BC-4C9A-BC9D-FF5DE3FE2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2BD16-3E10-4116-A1D6-B5AD020A1DB8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8793-13BC-4C9A-BC9D-FF5DE3FE2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2BD16-3E10-4116-A1D6-B5AD020A1DB8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8793-13BC-4C9A-BC9D-FF5DE3FE2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2BD16-3E10-4116-A1D6-B5AD020A1DB8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8793-13BC-4C9A-BC9D-FF5DE3FE2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2BD16-3E10-4116-A1D6-B5AD020A1DB8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8793-13BC-4C9A-BC9D-FF5DE3FE2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2BD16-3E10-4116-A1D6-B5AD020A1DB8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8793-13BC-4C9A-BC9D-FF5DE3FE2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2BD16-3E10-4116-A1D6-B5AD020A1DB8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8793-13BC-4C9A-BC9D-FF5DE3FE2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2BD16-3E10-4116-A1D6-B5AD020A1DB8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8793-13BC-4C9A-BC9D-FF5DE3FE2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2BD16-3E10-4116-A1D6-B5AD020A1DB8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8793-13BC-4C9A-BC9D-FF5DE3FE2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2BD16-3E10-4116-A1D6-B5AD020A1DB8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8793-13BC-4C9A-BC9D-FF5DE3FE2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2BD16-3E10-4116-A1D6-B5AD020A1DB8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8793-13BC-4C9A-BC9D-FF5DE3FE2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2BD16-3E10-4116-A1D6-B5AD020A1DB8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08793-13BC-4C9A-BC9D-FF5DE3FE2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E:\&#1052;&#1086;&#1080;%20&#1076;&#1086;&#1082;&#1091;&#1084;&#1077;&#1085;&#1090;&#1099;\&#1090;&#1086;&#1083;&#1100;&#1082;&#1072;%202009\&#1074;&#1072;&#1088;&#1075;&#1072;&#1085;\01%2001%20&#1044;&#1086;&#1088;&#1086;&#1078;&#1082;&#1072;%201.wma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mariuver.files.wordpress.com/2009/03/sever_rebenok.jpg" TargetMode="Externa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52;&#1086;&#1080;%20&#1076;&#1086;&#1082;&#1091;&#1084;&#1077;&#1085;&#1090;&#1099;\&#1090;&#1086;&#1083;&#1100;&#1082;&#1072;%202009\&#1074;&#1072;&#1088;&#1075;&#1072;&#1085;\13%2013%20&#1044;&#1086;&#1088;&#1086;&#1078;&#1082;&#1072;%2013.wma" TargetMode="External"/><Relationship Id="rId6" Type="http://schemas.openxmlformats.org/officeDocument/2006/relationships/image" Target="../media/image32.jpeg"/><Relationship Id="rId5" Type="http://schemas.openxmlformats.org/officeDocument/2006/relationships/hyperlink" Target="http://travellerphoto.net/img/photo_b/497.jpg" TargetMode="Externa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hyperlink" Target="http://f.primamedia.ru/88274.jpg" TargetMode="External"/><Relationship Id="rId7" Type="http://schemas.openxmlformats.org/officeDocument/2006/relationships/image" Target="../media/image40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E:\&#1052;&#1086;&#1080;%20&#1076;&#1086;&#1082;&#1091;&#1084;&#1077;&#1085;&#1090;&#1099;\&#1090;&#1086;&#1083;&#1100;&#1082;&#1072;%202009\&#1074;&#1072;&#1088;&#1075;&#1072;&#1085;\10%2010%20&#1044;&#1086;&#1088;&#1086;&#1078;&#1082;&#1072;%2010.wma" TargetMode="Externa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52;&#1086;&#1080;%20&#1076;&#1086;&#1082;&#1091;&#1084;&#1077;&#1085;&#1090;&#1099;\&#1090;&#1086;&#1083;&#1100;&#1082;&#1072;%202009\&#1074;&#1072;&#1088;&#1075;&#1072;&#1085;\15%2015%20&#1044;&#1086;&#1088;&#1086;&#1078;&#1082;&#1072;%2015.wma" TargetMode="External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52;&#1086;&#1080;%20&#1076;&#1086;&#1082;&#1091;&#1084;&#1077;&#1085;&#1090;&#1099;\&#1090;&#1086;&#1083;&#1100;&#1082;&#1072;%202009\&#1074;&#1072;&#1088;&#1075;&#1072;&#1085;\21%2021%20&#1044;&#1086;&#1088;&#1086;&#1078;&#1082;&#1072;%2021.wma" TargetMode="External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52;&#1086;&#1080;%20&#1076;&#1086;&#1082;&#1091;&#1084;&#1077;&#1085;&#1090;&#1099;\&#1090;&#1086;&#1083;&#1100;&#1082;&#1072;%202009\&#1074;&#1072;&#1088;&#1075;&#1072;&#1085;\20%2020%20&#1044;&#1086;&#1088;&#1086;&#1078;&#1082;&#1072;%2020.wm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52;&#1086;&#1080;%20&#1076;&#1086;&#1082;&#1091;&#1084;&#1077;&#1085;&#1090;&#1099;\&#1090;&#1086;&#1083;&#1100;&#1082;&#1072;%202009\&#1074;&#1072;&#1088;&#1075;&#1072;&#1085;\02%2002%20&#1044;&#1086;&#1088;&#1086;&#1078;&#1082;&#1072;%202.wma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E:\&#1052;&#1086;&#1080;%20&#1076;&#1086;&#1082;&#1091;&#1084;&#1077;&#1085;&#1090;&#1099;\&#1090;&#1086;&#1083;&#1100;&#1082;&#1072;%202009\&#1074;&#1072;&#1088;&#1075;&#1072;&#1085;\06%2006%20&#1044;&#1086;&#1088;&#1086;&#1078;&#1082;&#1072;%206.wma" TargetMode="External"/><Relationship Id="rId1" Type="http://schemas.openxmlformats.org/officeDocument/2006/relationships/audio" Target="file:///E:\&#1052;&#1086;&#1080;%20&#1076;&#1086;&#1082;&#1091;&#1084;&#1077;&#1085;&#1090;&#1099;\&#1090;&#1086;&#1083;&#1100;&#1082;&#1072;%202009\&#1074;&#1072;&#1088;&#1075;&#1072;&#1085;\05%2005%20&#1044;&#1086;&#1088;&#1086;&#1078;&#1082;&#1072;%205.wma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52;&#1086;&#1080;%20&#1076;&#1086;&#1082;&#1091;&#1084;&#1077;&#1085;&#1090;&#1099;\&#1090;&#1086;&#1083;&#1100;&#1082;&#1072;%202009\&#1074;&#1072;&#1088;&#1075;&#1072;&#1085;\12%2012%20&#1044;&#1086;&#1088;&#1086;&#1078;&#1082;&#1072;%2012.wma" TargetMode="Externa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file:///E:\&#1052;&#1086;&#1080;%20&#1076;&#1086;&#1082;&#1091;&#1084;&#1077;&#1085;&#1090;&#1099;\&#1090;&#1086;&#1083;&#1100;&#1082;&#1072;%202009\&#1090;&#1072;&#1085;&#1077;&#1094;%20&#1087;&#1090;&#1080;&#1094;.mp3" TargetMode="External"/><Relationship Id="rId7" Type="http://schemas.openxmlformats.org/officeDocument/2006/relationships/image" Target="../media/image15.png"/><Relationship Id="rId2" Type="http://schemas.openxmlformats.org/officeDocument/2006/relationships/audio" Target="file:///E:\&#1052;&#1086;&#1080;%20&#1076;&#1086;&#1082;&#1091;&#1084;&#1077;&#1085;&#1090;&#1099;\&#1090;&#1086;&#1083;&#1100;&#1082;&#1072;%202009\&#1082;&#1091;&#1084;&#1099;&#1085;&#1082;&#1072;&#1088;&#1077;.mp3" TargetMode="External"/><Relationship Id="rId1" Type="http://schemas.openxmlformats.org/officeDocument/2006/relationships/audio" Target="file:///E:\&#1052;&#1086;&#1080;%20&#1076;&#1086;&#1082;&#1091;&#1084;&#1077;&#1085;&#1090;&#1099;\&#1090;&#1086;&#1083;&#1100;&#1082;&#1072;%202009\&#1074;&#1072;&#1088;&#1075;&#1072;&#1085;\18%2018%20&#1044;&#1086;&#1088;&#1086;&#1078;&#1082;&#1072;%2018.wma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52;&#1086;&#1080;%20&#1076;&#1086;&#1082;&#1091;&#1084;&#1077;&#1085;&#1090;&#1099;\&#1090;&#1086;&#1083;&#1100;&#1082;&#1072;%202009\&#1082;&#1091;&#1084;&#1099;&#1085;&#1082;&#1072;&#1088;&#1077;.mp3" TargetMode="Externa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52;&#1086;&#1080;%20&#1076;&#1086;&#1082;&#1091;&#1084;&#1077;&#1085;&#1090;&#1099;\&#1090;&#1086;&#1083;&#1100;&#1082;&#1072;%202009\&#1090;&#1072;&#1085;&#1077;&#1094;%20&#1087;&#1090;&#1080;&#1094;.mp3" TargetMode="Externa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52;&#1086;&#1080;%20&#1076;&#1086;&#1082;&#1091;&#1084;&#1077;&#1085;&#1090;&#1099;\&#1090;&#1086;&#1083;&#1100;&#1082;&#1072;%202009\&#1074;&#1072;&#1088;&#1075;&#1072;&#1085;\22%2022%20&#1044;&#1086;&#1088;&#1086;&#1078;&#1082;&#1072;%2022.wma" TargetMode="Externa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52;&#1086;&#1080;%20&#1076;&#1086;&#1082;&#1091;&#1084;&#1077;&#1085;&#1090;&#1099;\&#1090;&#1086;&#1083;&#1100;&#1082;&#1072;%202009\&#1074;&#1072;&#1088;&#1075;&#1072;&#1085;\16%2016%20&#1044;&#1086;&#1088;&#1086;&#1078;&#1082;&#1072;%2016.wma" TargetMode="Externa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0"/>
            <a:ext cx="9144000" cy="6858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00206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285720" y="214290"/>
            <a:ext cx="7912679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dirty="0" smtClean="0">
                <a:solidFill>
                  <a:srgbClr val="002060"/>
                </a:solidFill>
              </a:rPr>
              <a:t>Путешествие по родовым </a:t>
            </a:r>
          </a:p>
          <a:p>
            <a:pPr algn="ctr"/>
            <a:r>
              <a:rPr lang="ru-RU" sz="5400" dirty="0">
                <a:solidFill>
                  <a:srgbClr val="002060"/>
                </a:solidFill>
              </a:rPr>
              <a:t>м</a:t>
            </a:r>
            <a:r>
              <a:rPr lang="ru-RU" sz="5400" dirty="0" smtClean="0">
                <a:solidFill>
                  <a:srgbClr val="002060"/>
                </a:solidFill>
              </a:rPr>
              <a:t>естам</a:t>
            </a:r>
          </a:p>
          <a:p>
            <a:pPr algn="ctr"/>
            <a:endParaRPr lang="ru-RU" sz="5400" dirty="0">
              <a:solidFill>
                <a:srgbClr val="002060"/>
              </a:solidFill>
            </a:endParaRPr>
          </a:p>
        </p:txBody>
      </p:sp>
      <p:pic>
        <p:nvPicPr>
          <p:cNvPr id="5" name="01 01 Дорожка 1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7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2 из 3106">
            <a:hlinkClick r:id="rId3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175" y="500042"/>
            <a:ext cx="5076825" cy="31718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Картинка 73 из 3106">
            <a:hlinkClick r:id="rId5" tgtFrame="_blank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3000372"/>
            <a:ext cx="5076825" cy="3543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642918"/>
            <a:ext cx="421481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8117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Считалка: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	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8117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Прибежала к нам лиса,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8117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Через реки и леса.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8117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Быстрым зайчиком в кусты,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8117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Убегай скорее ты.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8117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Прилетели в тундру утки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8117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Позолоченные грудки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8117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Чтоб утяток выводить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8117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А тебе сейчас водить.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929190" y="3714752"/>
            <a:ext cx="392905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chemeClr val="accent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лова ведущего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Бродит в тундре важенка, с нею оленята.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Объясняет каждому всё, что не понятно.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Топают по лужам оленята малые,</a:t>
            </a:r>
            <a:endParaRPr lang="ru-RU" sz="2000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Терпеливо слушая наставленья мамины.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13 13 Дорожка 13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Стойбище: Годичный календарь народов Севера</a:t>
            </a:r>
            <a:endParaRPr lang="ru-RU" sz="32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3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E:\Мои документы\Васильева_док\презентации теория материал мероприятия фото\ФОТОГРАФИИ\фото2\P82109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7678" y="60618"/>
            <a:ext cx="3714744" cy="27860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6627" name="Picture 3" descr="E:\Мои документы\Васильева_док\презентации теория материал мероприятия фото\ФОТОГРАФИИ\фото2\Копия P80806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6225" y="1870685"/>
            <a:ext cx="3155947" cy="23669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557" y="3429000"/>
            <a:ext cx="3381377" cy="25360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714744" y="1928802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Слышите, ребёнок плачет. Давайте поможем. Оказывается у ребёнка высокая температура, лекарств нет. Как быть? Может, кто подскажет? У меня есть  клюква, брусника и черника они помогают нашему организму при простуде. 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285728"/>
            <a:ext cx="51882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Стойбище: Лесная аптека</a:t>
            </a:r>
            <a:endParaRPr lang="ru-RU" sz="36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2071670" y="1928802"/>
            <a:ext cx="4089081" cy="11430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Путешествие по родовым местам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i-main-pic" descr="Картинка 1 из 3106">
            <a:hlinkClick r:id="rId3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642918"/>
            <a:ext cx="6143667" cy="51435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E:\Мои документы\Васильева_док\презентации теория материал мероприятия фото\ФОТОГРАФИИ\фото2\Копия Изображение 0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3786190"/>
            <a:ext cx="3122090" cy="30718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E:\Мои документы\Васильева_док\презентации теория материал мероприятия фото\ФОТОГРАФИИ\фото2\Копия IMG_078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66160" y="0"/>
            <a:ext cx="3477840" cy="200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E:\Мои документы\Васильева_док\презентации теория материал мероприятия фото\ФОТОГРАФИИ\фото2\P901111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286256"/>
            <a:ext cx="3429436" cy="25717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0"/>
            <a:ext cx="9144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Средство от кашля.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Принимать по одной столовой ложке медвежьего или песцового жира.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зубной боли.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Взять щучьи челюсти, просушить, растереть до  порошка, затем этот порошок засыпать в больной зуб.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Боль в суставах, пояснице.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Сжечь собачью шерсть, пеплом натереть больные места.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Средство от фурункул.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Заячью шкурку мочить водой, наложить на больное место и крепко привязать.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9" name="10 10 Дорожка 10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80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E:\Мои документы\Васильева_док\презентации теория материал мероприятия фото\ФОТОГРАФИИ\лес\люди\SANY17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0" y="0"/>
            <a:ext cx="5143500" cy="6858000"/>
          </a:xfrm>
          <a:prstGeom prst="ellipse">
            <a:avLst/>
          </a:prstGeom>
          <a:ln w="190500" cap="rnd">
            <a:solidFill>
              <a:srgbClr val="00206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  <a:softEdge rad="317500"/>
          </a:effectLst>
          <a:scene3d>
            <a:camera prst="perspectiveContrastingRightFacing"/>
            <a:lightRig rig="threePt" dir="t">
              <a:rot lat="0" lon="0" rev="19200000"/>
            </a:lightRig>
          </a:scene3d>
          <a:sp3d extrusionH="25400">
            <a:bevelT w="304800" h="152400" prst="slop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357158" y="0"/>
            <a:ext cx="47415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Стойбище: Уроки предков</a:t>
            </a:r>
            <a:endParaRPr lang="ru-RU" sz="3200" i="1" dirty="0">
              <a:solidFill>
                <a:srgbClr val="002060"/>
              </a:solidFill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642918"/>
            <a:ext cx="91440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800" i="1" dirty="0" smtClean="0"/>
              <a:t>Нельзя: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смеяться над</a:t>
            </a:r>
            <a:r>
              <a:rPr kumimoji="0" lang="ru-RU" sz="28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престарелыми, сиротами;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смеяться над чужой бедой.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800" i="1" dirty="0" smtClean="0"/>
              <a:t>убивать паука;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800" i="1" dirty="0" smtClean="0"/>
              <a:t>шить на себе 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800" i="1" dirty="0" smtClean="0"/>
              <a:t>брать и давать левой рукой, делать это надо только правой рукой;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800" i="1" dirty="0" smtClean="0"/>
              <a:t>получил гостинец в посуде, тару нельзя возвращать пустой, клади на дно то, чем ты богат.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800" i="1" dirty="0" smtClean="0"/>
              <a:t>вечером шуметь в чуме;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15 15 Дорожка 15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8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Мои документы\Васильева_док\презентации теория материал мероприятия фото\ФОТОГРАФИИ\День оленевода\100SANPH\SANY12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617746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бросай после еды кости рыб: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рассердится дух охоты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рыба в твои сети не попадётся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200" i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Старайся делать добро</a:t>
            </a:r>
            <a:endParaRPr lang="ru-RU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Бережно относись к огню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Обогрей замёрших, накорми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голодных, приюти бездомных</a:t>
            </a:r>
            <a:endParaRPr lang="ru-RU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3200" dirty="0" smtClean="0"/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4" name="21 21 Дорожка 21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4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571620" y="692696"/>
            <a:ext cx="600076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Здесь колыбель ветров, снегов и вьюг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где-то рядом сам Полярный круг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 каждый день родной земли благослови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Признайся ей в неугасающей любви.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4" name="20 20 Дорожка 20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987824" y="3140968"/>
            <a:ext cx="528641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Коль стал своим тебе Селькупский край,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годом год ему лишь отдавай,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если будешь где-то в дальней стороне-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Красу таёжную уведешь в каждом сне.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7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viki.rdf.ru/media/upload/preview/uvesu_v_tundru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428596" y="214290"/>
            <a:ext cx="84296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solidFill>
                  <a:schemeClr val="bg2">
                    <a:lumMod val="50000"/>
                  </a:schemeClr>
                </a:solidFill>
              </a:rPr>
              <a:t>Суров наш </a:t>
            </a:r>
            <a:r>
              <a:rPr lang="ru-RU" sz="3600" i="1" dirty="0" err="1" smtClean="0">
                <a:solidFill>
                  <a:schemeClr val="bg2">
                    <a:lumMod val="50000"/>
                  </a:schemeClr>
                </a:solidFill>
              </a:rPr>
              <a:t>Ямальский</a:t>
            </a:r>
            <a:r>
              <a:rPr lang="ru-RU" sz="3600" i="1" dirty="0" smtClean="0">
                <a:solidFill>
                  <a:schemeClr val="bg2">
                    <a:lumMod val="50000"/>
                  </a:schemeClr>
                </a:solidFill>
              </a:rPr>
              <a:t> край:</a:t>
            </a:r>
          </a:p>
          <a:p>
            <a:r>
              <a:rPr lang="ru-RU" sz="3600" i="1" dirty="0" smtClean="0">
                <a:solidFill>
                  <a:schemeClr val="bg2">
                    <a:lumMod val="50000"/>
                  </a:schemeClr>
                </a:solidFill>
              </a:rPr>
              <a:t> тянется метельная зима, жестокие морозы </a:t>
            </a:r>
          </a:p>
          <a:p>
            <a:r>
              <a:rPr lang="ru-RU" sz="3600" i="1" dirty="0" smtClean="0">
                <a:solidFill>
                  <a:schemeClr val="bg2">
                    <a:lumMod val="50000"/>
                  </a:schemeClr>
                </a:solidFill>
              </a:rPr>
              <a:t>сковывают почки, замораживают до дна озёра </a:t>
            </a:r>
          </a:p>
          <a:p>
            <a:r>
              <a:rPr lang="ru-RU" sz="3600" i="1" dirty="0" smtClean="0">
                <a:solidFill>
                  <a:schemeClr val="bg2">
                    <a:lumMod val="50000"/>
                  </a:schemeClr>
                </a:solidFill>
              </a:rPr>
              <a:t>и реки.</a:t>
            </a:r>
            <a:endParaRPr lang="ru-RU" sz="3600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02 02 Дорожка 2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7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Right"/>
            <a:lightRig rig="threePt" dir="t">
              <a:rot lat="0" lon="0" rev="19200000"/>
            </a:lightRig>
          </a:scene3d>
          <a:sp3d extrusionH="25400">
            <a:bevelT w="304800" h="152400" prst="slope"/>
            <a:extrusionClr>
              <a:srgbClr val="000000"/>
            </a:extrusionClr>
          </a:sp3d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95536" y="67491"/>
            <a:ext cx="478631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Суров мой Север лишь на первый взгляд,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Пусть ветры завывают за стеною.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Здесь каждый вас увидеть будет рад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И обогреть душевной теплотою.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5" name="05 05 Дорожка 5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06 06 Дорожка 6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85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06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E:\Мои документы\Васильева_док\презентации теория материал мероприятия фото\ФОТОГРАФИИ\лес\балаган\SANY12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17044" cy="69127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 descr="E:\Мои документы\Васильева_док\презентации теория материал мероприятия фото\ФОТОГРАФИИ\Мусиенко\2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1825" y="3000348"/>
            <a:ext cx="3432175" cy="3857652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4" name="Рисунок 3" descr="C:\Documents and Settings\Admin\Рабочий стол\Национальная одежда\10002.jpg"/>
          <p:cNvPicPr/>
          <p:nvPr/>
        </p:nvPicPr>
        <p:blipFill>
          <a:blip r:embed="rId5"/>
          <a:srcRect l="4625" r="67989" b="56476"/>
          <a:stretch>
            <a:fillRect/>
          </a:stretch>
        </p:blipFill>
        <p:spPr bwMode="auto">
          <a:xfrm>
            <a:off x="1000100" y="3000372"/>
            <a:ext cx="2000264" cy="3857628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19459" name="Picture 3" descr="E:\Мои документы\Васильева_док\презентации теория материал мероприятия фото\ФОТОГРАФИИ\лес\люди\SANY136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85728"/>
            <a:ext cx="3835413" cy="28765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500298" y="0"/>
            <a:ext cx="6139822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i="1" dirty="0">
                <a:solidFill>
                  <a:srgbClr val="FF0000"/>
                </a:solidFill>
              </a:rPr>
              <a:t>Эти слова поэта относятся </a:t>
            </a:r>
            <a:endParaRPr lang="ru-RU" sz="3600" i="1" dirty="0" smtClean="0">
              <a:solidFill>
                <a:srgbClr val="FF0000"/>
              </a:solidFill>
            </a:endParaRPr>
          </a:p>
          <a:p>
            <a:r>
              <a:rPr lang="ru-RU" sz="3600" i="1" dirty="0" smtClean="0">
                <a:solidFill>
                  <a:srgbClr val="FF0000"/>
                </a:solidFill>
              </a:rPr>
              <a:t>коренным жителям Ямала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 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28860" y="2214554"/>
            <a:ext cx="56832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chemeClr val="accent6"/>
                </a:solidFill>
              </a:rPr>
              <a:t>селькупам, ненцам, </a:t>
            </a:r>
            <a:r>
              <a:rPr lang="ru-RU" sz="3600" dirty="0" err="1" smtClean="0">
                <a:solidFill>
                  <a:schemeClr val="accent6"/>
                </a:solidFill>
              </a:rPr>
              <a:t>хантам</a:t>
            </a:r>
            <a:r>
              <a:rPr lang="ru-RU" sz="3600" dirty="0" smtClean="0">
                <a:solidFill>
                  <a:schemeClr val="accent6"/>
                </a:solidFill>
              </a:rPr>
              <a:t> </a:t>
            </a:r>
            <a:endParaRPr lang="ru-RU" sz="3600" dirty="0">
              <a:solidFill>
                <a:schemeClr val="accent6"/>
              </a:solidFill>
            </a:endParaRPr>
          </a:p>
        </p:txBody>
      </p:sp>
      <p:pic>
        <p:nvPicPr>
          <p:cNvPr id="8" name="12 12 Дорожка 12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56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E:\Мои документы\Васильева_док\презентации теория материал мероприятия фото\ФОТОГРАФИИ\север\x_9b344ca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Приглашаю вас побывать </a:t>
            </a:r>
            <a:r>
              <a:rPr lang="ru-RU" sz="2800" i="1" dirty="0"/>
              <a:t>на  стойбищах, полюбоваться природой, восхищаться фольклором и песнями, почувствовать, как горячи сердца северян, удивиться народному богатству. Запрягайте оленей, садитесь на нарты и поехали. </a:t>
            </a:r>
          </a:p>
        </p:txBody>
      </p:sp>
      <p:pic>
        <p:nvPicPr>
          <p:cNvPr id="5" name="18 18 Дорожка 18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кумынкаре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танец птиц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7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5727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955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35281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95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толька 2009\P10102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20484" name="Picture 4" descr="C:\Documents and Settings\Admin\Рабочий стол\P10102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71612"/>
            <a:ext cx="3714744" cy="52863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5" name="Picture 5" descr="E:\Мои документы\Васильева_док\презентации теория материал мероприятия фото\ФОТОГРАФИИ\кухня селькупов\кухня селькупов 0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5000636"/>
            <a:ext cx="2928958" cy="22145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6" name="Picture 6" descr="E:\Мои документы\Васильева_док\презентации теория материал мероприятия фото\ФОТОГРАФИИ\Машнина\P311016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4250536"/>
            <a:ext cx="3476617" cy="2607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000100" y="857232"/>
            <a:ext cx="77153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/>
              <a:t>Заглянем в чум и послушаем колыбельную мелодию</a:t>
            </a:r>
            <a:endParaRPr lang="ru-RU" sz="3200" i="1" dirty="0"/>
          </a:p>
        </p:txBody>
      </p:sp>
      <p:pic>
        <p:nvPicPr>
          <p:cNvPr id="8" name="кумынкар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071538" y="0"/>
            <a:ext cx="76874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/>
              <a:t>Стойбище: Народного фольклора</a:t>
            </a:r>
            <a:endParaRPr lang="ru-RU" sz="4000" b="1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55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E:\Мои документы\толька 2009\P10102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танец птиц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196" y="785794"/>
            <a:ext cx="9119804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 smtClean="0"/>
              <a:t>Посмотрим, что находится внутри чума, печка, </a:t>
            </a:r>
          </a:p>
          <a:p>
            <a:r>
              <a:rPr lang="ru-RU" sz="3200" i="1" dirty="0" smtClean="0"/>
              <a:t>столик на ножках, чайник на печке, посуда. Здесь </a:t>
            </a:r>
          </a:p>
          <a:p>
            <a:r>
              <a:rPr lang="ru-RU" sz="3200" i="1" dirty="0" smtClean="0"/>
              <a:t>бабушка рассказывает сказки детям. </a:t>
            </a:r>
          </a:p>
          <a:p>
            <a:r>
              <a:rPr lang="ru-RU" sz="3200" i="1" dirty="0" smtClean="0"/>
              <a:t>Давайте послушаем….</a:t>
            </a:r>
            <a:endParaRPr lang="ru-RU" sz="3200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214290"/>
            <a:ext cx="83236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/>
              <a:t>Стойбище: Мудрых, родовых сказок</a:t>
            </a:r>
            <a:endParaRPr lang="ru-RU" sz="4000" b="1" dirty="0"/>
          </a:p>
        </p:txBody>
      </p:sp>
    </p:spTree>
  </p:cSld>
  <p:clrMapOvr>
    <a:masterClrMapping/>
  </p:clrMapOvr>
  <p:transition spd="slow" advTm="7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5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SANY12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E:\Мои документы\Васильева_док\презентации теория материал мероприятия фото\ФОТОГРАФИИ\Национальная одежда\100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40072"/>
            <a:ext cx="4643438" cy="31179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i-main-pic" descr="Картинка 102 из 840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0"/>
            <a:ext cx="2362200" cy="381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Documents and Settings\Admin\Рабочий стол\Изображение 0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66" y="2786058"/>
            <a:ext cx="3071834" cy="38576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22 22 Дорожка 22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8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Мои документы\Васильева_док\презентации теория материал мероприятия фото\ФОТОГРАФИИ\лес\балаган\SANY13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solidFill>
              <a:srgbClr val="00206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RelaxedModerately"/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Прямоугольник 4"/>
          <p:cNvSpPr/>
          <p:nvPr/>
        </p:nvSpPr>
        <p:spPr>
          <a:xfrm>
            <a:off x="214282" y="357166"/>
            <a:ext cx="871543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800" i="1" dirty="0" smtClean="0"/>
              <a:t>И решил Бог оставить след от лыж сына, чтобы все помнили и не повторяли его ошибки. По селькупски его называют «</a:t>
            </a:r>
            <a:r>
              <a:rPr lang="ru-RU" sz="2800" i="1" dirty="0" err="1" smtClean="0"/>
              <a:t>Кишкаль</a:t>
            </a:r>
            <a:r>
              <a:rPr lang="ru-RU" sz="2800" i="1" dirty="0" smtClean="0"/>
              <a:t> Мэтты» -Звёздная дорога или млечный путь. Если охотник, пастух или рыбак потеряет дорогу ночью, он может посмотреть на звёздную дорогу и дойти до дома. </a:t>
            </a:r>
          </a:p>
          <a:p>
            <a:endParaRPr lang="ru-RU" dirty="0"/>
          </a:p>
        </p:txBody>
      </p:sp>
      <p:pic>
        <p:nvPicPr>
          <p:cNvPr id="6" name="16 16 Дорожка 16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7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508</Words>
  <Application>Microsoft Office PowerPoint</Application>
  <PresentationFormat>Экран (4:3)</PresentationFormat>
  <Paragraphs>75</Paragraphs>
  <Slides>15</Slides>
  <Notes>0</Notes>
  <HiddenSlides>0</HiddenSlides>
  <MMClips>17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55</cp:revision>
  <dcterms:created xsi:type="dcterms:W3CDTF">2012-01-29T07:45:10Z</dcterms:created>
  <dcterms:modified xsi:type="dcterms:W3CDTF">2017-03-13T10:44:56Z</dcterms:modified>
</cp:coreProperties>
</file>