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75F1AA-A134-4022-AD04-D928776181B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133FAB-4489-4C24-B9BB-E77504106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0800" cy="3443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тема: «наше здоровье в наших руках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Автор: Горбачева О.М.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5808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033"/>
    </mc:Choice>
    <mc:Fallback>
      <p:transition spd="slow" advTm="190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 </a:t>
            </a:r>
            <a:r>
              <a:rPr lang="en-US" sz="2400" b="1" dirty="0" smtClean="0"/>
              <a:t>3</a:t>
            </a:r>
            <a:r>
              <a:rPr lang="ru-RU" sz="2400" b="1" dirty="0" smtClean="0"/>
              <a:t>: «Со здоровьем дружен спорт»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388843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/>
              <a:t>Работу по данному разделу целесообразно вести по следующим направлениям: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Вовлечение детей в спортивные секции;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Участие в спортивных мероприятиях;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Участие в спортивных соревнованиях детей совместно с родителями.</a:t>
            </a:r>
          </a:p>
          <a:p>
            <a:pPr indent="0" algn="ctr">
              <a:buNone/>
            </a:pPr>
            <a:r>
              <a:rPr lang="ru-RU" b="1" dirty="0" smtClean="0"/>
              <a:t>Результат: </a:t>
            </a:r>
          </a:p>
          <a:p>
            <a:pPr indent="0">
              <a:buNone/>
            </a:pPr>
            <a:r>
              <a:rPr lang="ru-RU" dirty="0" smtClean="0"/>
              <a:t>Организация подобных мероприятий способствует укреплению психоэмоционального, духовно-нравственного и физического здоровья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408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 </a:t>
            </a:r>
            <a:r>
              <a:rPr lang="en-US" sz="2400" b="1" dirty="0" smtClean="0"/>
              <a:t>4</a:t>
            </a:r>
            <a:r>
              <a:rPr lang="ru-RU" sz="2400" b="1" dirty="0" smtClean="0"/>
              <a:t>: «Закаляйся, если хочешь быть здоров!»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3528392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/>
              <a:t>Данный раздел предполагает знакомство детей с правилами и способами закаливания, развитием у них навыков закаливания. Сюда же следует включить и работу по выполнению детьми утренней гимнастики. На одном из занятий воспитатель спрашивает детей о том, как они понимают, что такое закаливание, нужно ли закалять организм человека, необходимо ли это детям. В ходе беседы дети должны прийти к выводу о том, что закаляться необходимо по определенным правилам, что зарядка способствует тому, чтобы организм рос крепким, сильным, выносливым. Затем дома дети вместе с родителями  должны найти правила и разные способы закаливания.</a:t>
            </a:r>
          </a:p>
          <a:p>
            <a:pPr indent="0" algn="ctr">
              <a:buNone/>
            </a:pPr>
            <a:r>
              <a:rPr lang="ru-RU" b="1" dirty="0" smtClean="0"/>
              <a:t>Результат:</a:t>
            </a:r>
          </a:p>
          <a:p>
            <a:pPr indent="0">
              <a:buNone/>
            </a:pPr>
            <a:r>
              <a:rPr lang="ru-RU" dirty="0" smtClean="0"/>
              <a:t>Улучшение физического и психического здоровья детей, повышение их эмоционального тонуса, воспитание силы воли, организованности, дисциплинированности.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6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Раздел </a:t>
            </a:r>
            <a:r>
              <a:rPr lang="en-US" sz="2700" b="1" dirty="0" smtClean="0"/>
              <a:t>5</a:t>
            </a:r>
            <a:r>
              <a:rPr lang="ru-RU" sz="2700" b="1" dirty="0" smtClean="0"/>
              <a:t>: «Кто правильно питается, здоровым развивается</a:t>
            </a:r>
            <a:r>
              <a:rPr lang="ru-RU" sz="2700" dirty="0" smtClean="0"/>
              <a:t>»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345638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 smtClean="0"/>
              <a:t>Одним из основополагающих правил здорового образа жизни, воспитания здорового человека является правильное питание. После знакомства и совместного обсуждения воспитатель предлагает родителям вместе с детьми дома составить рацион питания детей старшего дошкольного возраста на неделю. Родители обеспечивают необходимое питание дома с учетом разработанного рациона. В рационе питания обязательно должны были присутствовать свежие фрукты, овощи.</a:t>
            </a:r>
          </a:p>
          <a:p>
            <a:pPr indent="0" algn="ctr">
              <a:buNone/>
            </a:pPr>
            <a:r>
              <a:rPr lang="ru-RU" b="1" dirty="0" smtClean="0"/>
              <a:t>Результат:</a:t>
            </a:r>
          </a:p>
          <a:p>
            <a:pPr indent="0">
              <a:buNone/>
            </a:pPr>
            <a:r>
              <a:rPr lang="ru-RU" dirty="0" smtClean="0"/>
              <a:t>Дети учатся питаться в определённое время, избегать различных перекусов, сухомятки, в результате чего станет меньше жалоб на боль в желудке, отсюда, как правило, хорошее настроение на протяжении всего дня.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79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 </a:t>
            </a:r>
            <a:r>
              <a:rPr lang="en-US" sz="2400" b="1" dirty="0"/>
              <a:t>6</a:t>
            </a:r>
            <a:r>
              <a:rPr lang="ru-RU" sz="2400" b="1" dirty="0" smtClean="0"/>
              <a:t>: «Чистота – залог здоровья»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388843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350" dirty="0" smtClean="0"/>
              <a:t>Работа по данному разделу организуется по нескольким направлениям: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50" dirty="0" smtClean="0"/>
              <a:t>Личная гигиена;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50" dirty="0" smtClean="0"/>
              <a:t>Гигиена жилища;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50" dirty="0" smtClean="0"/>
              <a:t>Гигиена одежды;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50" dirty="0" smtClean="0"/>
              <a:t>Гигиена питания.</a:t>
            </a:r>
          </a:p>
          <a:p>
            <a:pPr indent="0">
              <a:buNone/>
            </a:pPr>
            <a:r>
              <a:rPr lang="ru-RU" sz="1350" dirty="0" smtClean="0"/>
              <a:t>Совершенствуя санитарно- гигиенические умения и навыки детей, необходимо тесное сотрудничество с работниками медицинского кабинета ДОУ (медсестрой), которая проводит с детьми беседы, практические занятия. Контроль за сформированностью культурно-гигиенических умений и навыков осуществляется в ДОУ воспитателем, а дома – родителями.</a:t>
            </a:r>
          </a:p>
          <a:p>
            <a:pPr indent="0" algn="ctr">
              <a:buNone/>
            </a:pPr>
            <a:r>
              <a:rPr lang="ru-RU" sz="1350" b="1" dirty="0" smtClean="0"/>
              <a:t>Результат:</a:t>
            </a:r>
          </a:p>
          <a:p>
            <a:pPr indent="0">
              <a:buNone/>
            </a:pPr>
            <a:r>
              <a:rPr lang="ru-RU" sz="1350" dirty="0" smtClean="0"/>
              <a:t>Работа по совершенствованию у детей санитарно-гигиенических умений и навыков воспитывает в них дисциплинированность, аккуратность, выдержку, терпение.</a:t>
            </a:r>
            <a:endParaRPr lang="ru-RU" sz="1350" dirty="0"/>
          </a:p>
        </p:txBody>
      </p:sp>
    </p:spTree>
    <p:extLst>
      <p:ext uri="{BB962C8B-B14F-4D97-AF65-F5344CB8AC3E}">
        <p14:creationId xmlns="" xmlns:p14="http://schemas.microsoft.com/office/powerpoint/2010/main" val="5113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56784" cy="7578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</a:t>
            </a:r>
            <a:r>
              <a:rPr lang="en-US" sz="2400" b="1" dirty="0" smtClean="0"/>
              <a:t> 7</a:t>
            </a:r>
            <a:r>
              <a:rPr lang="ru-RU" sz="2400" b="1" dirty="0" smtClean="0"/>
              <a:t>: « пусть сердце, и душа будут добрыми»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381642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150" dirty="0" smtClean="0"/>
              <a:t>Работа в данном направлении предполагает воспитание нравственных качеств личности детей, их духовного здоровья. Она проводится по следующим направлениям: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Воспитание добрых отношений внутри группы;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Воспитание доброго, уважительного отношения к членам своей семьи: родителям, бабушкам и дедушкам, братьям, сестрам;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Воспитания уважительного отношения к людям, работающим в ДОУ;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Воспитание ответственности за свое поведение, умение анализировать и оценивать свои поступки;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Воспитание любви к своему краю, гордости за его людей;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50" dirty="0" smtClean="0"/>
              <a:t>Воспитание чуткости, отзывчивости.</a:t>
            </a:r>
          </a:p>
          <a:p>
            <a:pPr indent="0" algn="ctr">
              <a:buNone/>
            </a:pPr>
            <a:r>
              <a:rPr lang="ru-RU" sz="1150" b="1" dirty="0" smtClean="0"/>
              <a:t>Результат:</a:t>
            </a:r>
          </a:p>
          <a:p>
            <a:pPr indent="0">
              <a:buNone/>
            </a:pPr>
            <a:r>
              <a:rPr lang="ru-RU" sz="1150" dirty="0" smtClean="0"/>
              <a:t>Такая работа способствует не только воспитанию нравственных качеств личности детей: доброты, отзывчивости, чуткости, сердечности, сочувствия, сопереживания, сострадания, но и развивает у них умение работать в команде, воспитывает чувство ответственности, самостоятельности, умение планировать свою деятельность.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1843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56784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 </a:t>
            </a:r>
            <a:r>
              <a:rPr lang="en-US" sz="2400" b="1" dirty="0" smtClean="0"/>
              <a:t>8</a:t>
            </a:r>
            <a:r>
              <a:rPr lang="ru-RU" sz="2400" b="1" dirty="0" smtClean="0"/>
              <a:t>: «экологическими тропинками»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81642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/>
              <a:t>Данный раздел знакомит детей с тем, как правильно вести себя в природе, как помочь природе, находящейся в опасности. Воспитатель должен способствовать участию  детей в районных, городских и областных экологических конкурсах, где посредством своих работ они будут обращаться к взрослым, требуя помочь природе, не губить ее. Дети вместе с родителями и воспитателем в состоянии оказать посильную помощь природе: разбить при помощи родителей клумбы на территории ДОУ и ухаживать за ними, помочь птицам зимой, делая вместе с родителями кормушки.</a:t>
            </a:r>
          </a:p>
          <a:p>
            <a:pPr indent="0" algn="ctr">
              <a:buNone/>
            </a:pPr>
            <a:r>
              <a:rPr lang="ru-RU" b="1" dirty="0" smtClean="0"/>
              <a:t>Результат:</a:t>
            </a:r>
          </a:p>
          <a:p>
            <a:pPr indent="0">
              <a:buNone/>
            </a:pPr>
            <a:r>
              <a:rPr lang="ru-RU" dirty="0" smtClean="0"/>
              <a:t>Такая работа не просто учит ребят правилам поведения в природе, она заставляет из задуматься о том, к каким последствиям для человека может привести его потребительское отношение к природе. Дети выступают активными защитниками природы.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Раздел </a:t>
            </a:r>
            <a:r>
              <a:rPr lang="en-US" sz="2400" b="1" dirty="0" smtClean="0"/>
              <a:t>9</a:t>
            </a:r>
            <a:r>
              <a:rPr lang="ru-RU" sz="2400" b="1" dirty="0" smtClean="0"/>
              <a:t>: «учимся управлять своими эмоциями»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3888432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/>
              <a:t>Немаловажным для воспитания здорового ребенка является проявление его эмоций, чувств, настроения. Поэтому одной из задач, стоящих перед взрослыми, стала задача научить детей управлять своими эмоциями, настроением, контролировать свои чувства. В работе могут быть использованы методы изотерапии и сказкотерапии, данные методы учат детей преодолевать страх. </a:t>
            </a:r>
          </a:p>
          <a:p>
            <a:pPr indent="0" algn="ctr">
              <a:buNone/>
            </a:pPr>
            <a:r>
              <a:rPr lang="ru-RU" b="1" dirty="0" smtClean="0"/>
              <a:t>Результат:</a:t>
            </a:r>
          </a:p>
          <a:p>
            <a:pPr indent="0">
              <a:buNone/>
            </a:pPr>
            <a:r>
              <a:rPr lang="ru-RU" dirty="0" smtClean="0"/>
              <a:t>Благодаря такой работе у ребят воспитывается сила воли, выдержка, умение осуществлять самоконтроль, улучшается психоэмоциональное состояние организма.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7453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6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4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Пояснительная записка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056784" cy="3600400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Воспитание здорового ребёнка – одна из важнейших задач, стоящая перед ДОУ. Очевидно, что хорошее здоровье – основное условие для выполнения человеком его биологических и социальных функций, фундамент самореализации личности. Научить детей заботиться о своём здоровье, управлять им, совершенствовать его – важная задача, стоящая перед ДОУ. И начинать решать её необходимо как можно раньше. Проект  «Наше здоровье в наших руках » адресована педагогам ДОУ и призвана решить одну из важнейших задач, стоящую перед ДОУ: воспитать у детей ценностное отношение к собственному здоровью. Данный проект рассчитан на один год. </a:t>
            </a:r>
            <a:r>
              <a:rPr lang="ru-RU" sz="1400" dirty="0"/>
              <a:t>Р</a:t>
            </a:r>
            <a:r>
              <a:rPr lang="ru-RU" sz="1400" dirty="0" smtClean="0"/>
              <a:t>еализация проекта проходит в тесном сотрудничестве воспитателя с родителями.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3460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8533"/>
    </mc:Choice>
    <mc:Fallback>
      <p:transition spd="slow" advTm="385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Воспитание ценностного отношения к здоровью у детей старшего дошкольного возраста в условиях совместной деятельности семьи и ДОУ.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9255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36"/>
    </mc:Choice>
    <mc:Fallback>
      <p:transition spd="slow" advTm="101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400800" cy="3048001"/>
          </a:xfrm>
        </p:spPr>
        <p:txBody>
          <a:bodyPr>
            <a:noAutofit/>
          </a:bodyPr>
          <a:lstStyle/>
          <a:p>
            <a:r>
              <a:rPr lang="ru-RU" dirty="0" smtClean="0"/>
              <a:t>Формирование  у детей старшего дошкольного возраста понятий «здоровье», «здоровый образ жизни»;</a:t>
            </a:r>
          </a:p>
          <a:p>
            <a:r>
              <a:rPr lang="ru-RU" dirty="0" smtClean="0"/>
              <a:t>Осознание значимости здоровья для полноценной жизни в дальнейшей (взрослой) жизни;</a:t>
            </a:r>
          </a:p>
          <a:p>
            <a:r>
              <a:rPr lang="ru-RU" dirty="0" smtClean="0"/>
              <a:t> признание детьми старшего дошкольного возраста здоровья как одной из важнейших ценностей человеческой жизни;</a:t>
            </a:r>
          </a:p>
          <a:p>
            <a:r>
              <a:rPr lang="ru-RU" dirty="0" smtClean="0"/>
              <a:t>Понимание ответственности за своё здоровье.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801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467"/>
    </mc:Choice>
    <mc:Fallback>
      <p:transition spd="slow" advTm="214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Участники воспитательного процесса: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284984"/>
            <a:ext cx="6400800" cy="1913385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Дети старшего дошкольного возраста, воспитатели, родители детей.</a:t>
            </a:r>
          </a:p>
          <a:p>
            <a:pPr indent="0">
              <a:buNone/>
            </a:pPr>
            <a:r>
              <a:rPr lang="ru-RU" sz="3200" b="1" dirty="0" smtClean="0"/>
              <a:t>Продолжительность : один год.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189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/>
          <a:lstStyle/>
          <a:p>
            <a:r>
              <a:rPr lang="ru-RU" b="1" dirty="0" smtClean="0"/>
              <a:t>Разделы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400800" cy="352839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«Мы играем, отдыхаем – свое здоровье укрепляем».</a:t>
            </a:r>
          </a:p>
          <a:p>
            <a:pPr algn="ctr"/>
            <a:r>
              <a:rPr lang="ru-RU" sz="1400" dirty="0" smtClean="0"/>
              <a:t>«С режимом дня мы друзья».</a:t>
            </a:r>
          </a:p>
          <a:p>
            <a:pPr algn="ctr"/>
            <a:r>
              <a:rPr lang="ru-RU" sz="1400" dirty="0" smtClean="0"/>
              <a:t>«Закаляйся, если хочешь быть здоров!»</a:t>
            </a:r>
          </a:p>
          <a:p>
            <a:pPr algn="ctr"/>
            <a:r>
              <a:rPr lang="ru-RU" sz="1400" dirty="0" smtClean="0"/>
              <a:t>«Со здоровьем дружен спорт».</a:t>
            </a:r>
          </a:p>
          <a:p>
            <a:pPr algn="ctr"/>
            <a:r>
              <a:rPr lang="ru-RU" sz="1400" dirty="0" smtClean="0"/>
              <a:t>«Кто правильно питается, здоровым развивается».</a:t>
            </a:r>
          </a:p>
          <a:p>
            <a:pPr algn="ctr"/>
            <a:r>
              <a:rPr lang="ru-RU" sz="1400" dirty="0" smtClean="0"/>
              <a:t>«Чистота – залог здоровья».</a:t>
            </a:r>
          </a:p>
          <a:p>
            <a:pPr algn="ctr"/>
            <a:r>
              <a:rPr lang="ru-RU" sz="1400" dirty="0" smtClean="0"/>
              <a:t>«Пусть и сердце и душа будут добрым».</a:t>
            </a:r>
          </a:p>
          <a:p>
            <a:pPr algn="ctr"/>
            <a:r>
              <a:rPr lang="ru-RU" sz="1400" dirty="0" smtClean="0"/>
              <a:t>«Экологическими тропинками».</a:t>
            </a:r>
          </a:p>
          <a:p>
            <a:pPr algn="ctr"/>
            <a:r>
              <a:rPr lang="ru-RU" sz="1400" dirty="0" smtClean="0"/>
              <a:t>«Учимся управлять своими эмоциями».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5349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Первый этап</a:t>
            </a:r>
            <a:br>
              <a:rPr lang="ru-RU" b="1" dirty="0" smtClean="0"/>
            </a:br>
            <a:r>
              <a:rPr lang="ru-RU" sz="2000" dirty="0" smtClean="0"/>
              <a:t>подготовительный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388843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300" dirty="0" smtClean="0"/>
              <a:t>Для того, чтобы воспитать у детей старшего дошкольного возраста ценностное отношение к своему здоровью, необходимо создать такие условия, в которых бы дети учились анализировать факты, вычленять в них положительные и отрицательные стороны, самостоятельно добывать знания из различных источников, применяя из позже на практике, оценивать свои действия, видеть собственные ошибки, понимать из причины и находить способы их исправления. На данном этапе целесообразно провести «Занятия здоровья» с участием не только детей, но и родителей. Первое занятие – «Как я понимаю, что такое здоровье» - признан выявить знание и понимание детьми понятия здоровья, его составляющих, умение оценивать собственное здоровье, понимание важности здоровья для полноценной жизни человека. Следующее занятие – «Можно ли управлять своим здоровьем?» - является логическим продолжением предыдущего. На этом занятии дети старшего дошкольного возраста ищут пути сохранения и укрепления собственного здоровья.  Третье занятие – занятие-практикум. К этому занятию дети должны выбрать (сформулировать) свои правила здоровья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737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Второй этап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056784" cy="417646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200" b="1" dirty="0" smtClean="0"/>
              <a:t>Раздел </a:t>
            </a:r>
            <a:r>
              <a:rPr lang="en-US" sz="1200" b="1" dirty="0" smtClean="0"/>
              <a:t>1</a:t>
            </a:r>
            <a:r>
              <a:rPr lang="ru-RU" sz="1200" b="1" dirty="0" smtClean="0"/>
              <a:t>: «Мы играем, отдыхаем – свое здоровье укрепляем»</a:t>
            </a:r>
          </a:p>
          <a:p>
            <a:pPr indent="0">
              <a:buNone/>
            </a:pPr>
            <a:r>
              <a:rPr lang="ru-RU" sz="1200" dirty="0" smtClean="0"/>
              <a:t>На данном этапе предполагаются следующие действия со стороны детей, воспитателя и родителей. Воспитатель предлагает детям поиграть в какую-либо подвижную игру (желательно незнакомую детям). Дети, не зная правил данной игры, просят познакомить их с ними. Воспитатель сообщает ребятам, что игра хорошо знакома их мамам и папам, бабушкам и дедушкам, после чего знакомит их с правилами. Дома детям предлагается спросить родителей в какие игры они любили играть в детстве, узнать у них правила той или иной игры.</a:t>
            </a:r>
          </a:p>
          <a:p>
            <a:pPr indent="0" algn="ctr">
              <a:buNone/>
            </a:pPr>
            <a:r>
              <a:rPr lang="ru-RU" sz="1200" b="1" dirty="0" smtClean="0"/>
              <a:t>Результат:</a:t>
            </a:r>
          </a:p>
          <a:p>
            <a:pPr indent="0">
              <a:buNone/>
            </a:pPr>
            <a:r>
              <a:rPr lang="ru-RU" sz="1200" dirty="0" smtClean="0"/>
              <a:t>Благодаря такой работе дети не только узнают много новых подвижных игр, в которые могут играть каждый день, но, находясь в роли ведущего, они учатся четко объяснять те или иные команды, а находясь в роли игрока, учатся эти команды правильно выполнять. Такая деятельность способствует не только расширению кругозора , но и воспитывает ответственность, любознательность, познавательный интерес. Положительные эмоции, которые испытывают дети, исполняя и роль ведущего, и роль игрока, новые знания стимулируют их к поиску новых игр.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171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Раздел </a:t>
            </a:r>
            <a:r>
              <a:rPr lang="en-US" sz="2000" b="1" dirty="0" smtClean="0"/>
              <a:t>2</a:t>
            </a:r>
            <a:r>
              <a:rPr lang="ru-RU" sz="2000" b="1" dirty="0" smtClean="0"/>
              <a:t>: «С режимом дня мы друзья»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744416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 smtClean="0"/>
              <a:t>Прежде чем приступить к составлению режима дня с детьми старшего дошкольного возраста, а затем к его выполнению, с родителями необходимо провести собрание на тему: «Режим дня в нашей семье».</a:t>
            </a:r>
            <a:r>
              <a:rPr lang="ru-RU" dirty="0"/>
              <a:t> </a:t>
            </a:r>
            <a:r>
              <a:rPr lang="ru-RU" dirty="0" smtClean="0"/>
              <a:t>С детьми следует провести беседу на тему: «Что такое режим дня? Для чего он нужен?». Данную беседу целесообразно провести совместно с медсестрой ДОУ. После проведения беседы и собрания дети совместно с родителями составляют дома режим дня, красочно его оформляют, размещают на видном месте. Работа по соблюдению режима дня будет достаточно длительной по времени и кропотливой. Поэтому  и воспитателю, и родителям следует набраться терпения и самим служить примером для детей.</a:t>
            </a:r>
          </a:p>
          <a:p>
            <a:pPr indent="0" algn="ctr">
              <a:buNone/>
            </a:pPr>
            <a:r>
              <a:rPr lang="ru-RU" b="1" dirty="0" smtClean="0"/>
              <a:t>Результат:</a:t>
            </a:r>
          </a:p>
          <a:p>
            <a:pPr indent="0">
              <a:buNone/>
            </a:pPr>
            <a:r>
              <a:rPr lang="ru-RU" dirty="0" smtClean="0"/>
              <a:t>В результате дети научатся правильно строить свой день и придерживаться этого распорядка. Данный этап способствует у детей выдержки, силы воли, организованности, умения контролировать свои действия, развитию чувства ответственности, взаимоподдержки.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0628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233</TotalTime>
  <Words>1567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Проект тема: «наше здоровье в наших руках».   Автор: Горбачева О.М.</vt:lpstr>
      <vt:lpstr>Пояснительная записка</vt:lpstr>
      <vt:lpstr>Цель:</vt:lpstr>
      <vt:lpstr>Задачи:</vt:lpstr>
      <vt:lpstr>Участники воспитательного процесса:</vt:lpstr>
      <vt:lpstr>Разделы проекта:</vt:lpstr>
      <vt:lpstr>Первый этап подготовительный период</vt:lpstr>
      <vt:lpstr>Второй этап</vt:lpstr>
      <vt:lpstr>Раздел 2: «С режимом дня мы друзья»</vt:lpstr>
      <vt:lpstr>Раздел 3: «Со здоровьем дружен спорт»</vt:lpstr>
      <vt:lpstr>Раздел 4: «Закаляйся, если хочешь быть здоров!»</vt:lpstr>
      <vt:lpstr>Раздел 5: «Кто правильно питается, здоровым развивается»</vt:lpstr>
      <vt:lpstr>Раздел 6: «Чистота – залог здоровья»</vt:lpstr>
      <vt:lpstr>РАЗДЕЛ 7: « пусть сердце, и душа будут добрыми» </vt:lpstr>
      <vt:lpstr>Раздел 8: «экологическими тропинками»</vt:lpstr>
      <vt:lpstr>Раздел 9: «учимся управлять своими эмоциями»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«наше здоровье в наших руках».</dc:title>
  <dc:creator>Home</dc:creator>
  <cp:lastModifiedBy>Марина</cp:lastModifiedBy>
  <cp:revision>33</cp:revision>
  <dcterms:created xsi:type="dcterms:W3CDTF">2017-10-20T17:53:46Z</dcterms:created>
  <dcterms:modified xsi:type="dcterms:W3CDTF">2018-05-03T09:07:47Z</dcterms:modified>
</cp:coreProperties>
</file>