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ОБЩЕРАЗВИВАЮЩЕГО ВИДА № 88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358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ОБЩЕРАЗВИВАЮЩЕГО ВИДА № 88»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НАСЛЕДНИКИ ПОБЕДЫ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СЛАВУ РОДИНЫ ХРАНИМ!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628652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 СМИРНОВА М.В.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a61/000722c8-aa17258a/hello_html_m476c17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6643702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267092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 Кремлевской стены,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Где раскинулся парк,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Люди молча, сняв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шапки</a:t>
            </a:r>
            <a:r>
              <a:rPr lang="ru-RU" b="1" dirty="0" smtClean="0">
                <a:solidFill>
                  <a:srgbClr val="7030A0"/>
                </a:solidFill>
              </a:rPr>
              <a:t>, стоят.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Там пылает огонь,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 И в земле рядом спит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Вечным сном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Неизвестный </a:t>
            </a:r>
            <a:r>
              <a:rPr lang="ru-RU" b="1" dirty="0" smtClean="0">
                <a:solidFill>
                  <a:srgbClr val="7030A0"/>
                </a:solidFill>
              </a:rPr>
              <a:t>солдат.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Мы приходим к тебе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приносим цветы,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Скромный дар </a:t>
            </a:r>
            <a:r>
              <a:rPr lang="ru-RU" b="1" dirty="0" smtClean="0">
                <a:solidFill>
                  <a:srgbClr val="7030A0"/>
                </a:solidFill>
              </a:rPr>
              <a:t>от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российских ребят,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Мы клянемся тебе-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Край родной так любить,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любил </a:t>
            </a:r>
            <a:r>
              <a:rPr lang="ru-RU" b="1" dirty="0" smtClean="0">
                <a:solidFill>
                  <a:srgbClr val="7030A0"/>
                </a:solidFill>
              </a:rPr>
              <a:t>Неизвестный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солдат.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8847"/>
            <a:ext cx="3571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С. Михалков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День Победы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Спать легли однажды дети —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Окна все затемнены,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проснулись на рассвете —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окнах свет, и нет войны!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Можно больше не прощаться,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 фронт не провожать,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налетов не бояться,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ночных тревог не ждать.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Люди празднуют Победу!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Весть летит во все концы: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фронта едут, едут, едут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Наши деды и отцы!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смешались на платформе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С шумной радостной толпой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Сыновья в военных формах,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мужья в военных формах,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И отцы в военных формах,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Что с войны пришли домой.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Здравствуй, воин-победитель,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Мой товарищ, друг и брат,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Мой защитник, мой спаситель —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Красной Армии солдат!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artwall.ru/files/products/400_F_64086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12" y="2643182"/>
            <a:ext cx="5429288" cy="4085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Наталья </a:t>
            </a:r>
            <a:r>
              <a:rPr lang="ru-RU" b="1" i="1" dirty="0" err="1" smtClean="0">
                <a:solidFill>
                  <a:srgbClr val="FF0000"/>
                </a:solidFill>
              </a:rPr>
              <a:t>Майданик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День Победы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День Победы – светлый праздник,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Я ему так рад,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Потому что вместе с дедом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Еду </a:t>
            </a:r>
            <a:r>
              <a:rPr lang="ru-RU" b="1" dirty="0" smtClean="0">
                <a:solidFill>
                  <a:srgbClr val="FF0000"/>
                </a:solidFill>
              </a:rPr>
              <a:t>на парад!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Я хочу в строю военном,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Вместе с ним пройти,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Знамя красное Победы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Вместе с ним нести.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Пусть мой деда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Твердо знает-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Буду я в строю,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Защищать, как он, смогу 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Родину свою.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rsbi-spb.ru/userfiles/2(26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4419"/>
            <a:ext cx="6429388" cy="428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928934"/>
            <a:ext cx="278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https://vita-travel.com/wp-content/uploads/zd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5" y="3571877"/>
            <a:ext cx="9072625" cy="32861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500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Андрей Алексеевич Усачёв</a:t>
            </a:r>
            <a:endParaRPr lang="ru-RU" dirty="0" smtClean="0"/>
          </a:p>
          <a:p>
            <a:r>
              <a:rPr lang="ru-RU" b="1" dirty="0" smtClean="0"/>
              <a:t>Что такое День Победы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Что такое День Победы?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Это утренний парад: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Едут танки и ракеты,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Марширует строй солдат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Что такое День Победы?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 Это праздничный салют: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 Фейерверк взлетает в небо,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 Рассыпаясь там и тут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42852"/>
            <a:ext cx="2761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 такое День Победы?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 Это песни за столом,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 Это речи и беседы,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 Это дедушкин альбом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 Это фрукты и конфеты,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 Это запахи весны…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 Что такое День Победы –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 Это значит – нет войны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resorts-crimea.com/files/bslKah39z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psj.ru/upload/video/2015/Ve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204" y="214290"/>
            <a:ext cx="4818796" cy="300989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6392" name="Picture 8" descr="http://bk55.ru/fileadmin/bkinform/bk_info_orig_57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500562" cy="28128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Сергей Михалков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Победой кончилась война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Победой кончилась война,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 годы позади,.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Горят медали, ордена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 многих на груди.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Кто носит орден боевой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За подвиги в бою,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 кто – за подвиг трудовой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своем родном краю.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00438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Лев Сорокин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Боевые ордена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Зори блещут в орденских лучах,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Солнышками светятся медали.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Нет, нельзя,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Чтоб в письменных столах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Свет Победы на год запирали.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для личной славы вам страна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Выдала награды не жалея: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Доставайте чаще ордена,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Мир от них становится светлее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presentation.ru/documents/7201b583ed291c69f98940b201625b4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357166"/>
            <a:ext cx="3143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Усачёв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Героям Победы - спасибо!!!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СПАСИБО ГЕРОЯМ,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СПАСИБО СОЛДАТАМ,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Что МИР подарили,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Тогда - в сорок пятом !!!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Вы кровью и </a:t>
            </a:r>
            <a:r>
              <a:rPr lang="ru-RU" b="1" dirty="0" smtClean="0">
                <a:solidFill>
                  <a:srgbClr val="C00000"/>
                </a:solidFill>
              </a:rPr>
              <a:t>потом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Добыли ПОБЕДУ.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Вы </a:t>
            </a:r>
            <a:r>
              <a:rPr lang="ru-RU" b="1" dirty="0" smtClean="0">
                <a:solidFill>
                  <a:srgbClr val="C00000"/>
                </a:solidFill>
              </a:rPr>
              <a:t>молоды </a:t>
            </a:r>
            <a:r>
              <a:rPr lang="ru-RU" b="1" dirty="0" smtClean="0">
                <a:solidFill>
                  <a:srgbClr val="C00000"/>
                </a:solidFill>
              </a:rPr>
              <a:t>были,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Сейчас - уже </a:t>
            </a:r>
            <a:r>
              <a:rPr lang="ru-RU" b="1" dirty="0" smtClean="0">
                <a:solidFill>
                  <a:srgbClr val="C00000"/>
                </a:solidFill>
              </a:rPr>
              <a:t>деды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Мы ЭТУ ПОБЕДУ -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Вовек не забудем !!!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Пусть МИРНОЕ солнце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Сияет всем людям !!!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Пусть счастье и радость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Живут на планете !!!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Ведь мир очень нужен -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 И взрослым, и детям 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6/09/06-9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285728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День Победы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  День Победы 9 Мая –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Праздник мира в стране и весны.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этот день мы солдат вспоминаем,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вернувшихся в семьи с войны.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этот праздник мы чествуем дедов,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Защитивших родную страну,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Подарившим народам Победу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вернувшим нам мир и весну!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(Н. Томилина)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microbik.ru/dostb/%D0%A1%D0%BD%D0%B8%D0%BC%D0%BA%D0%B8%2C+%D0%BE%D0%BF%D0%B0%D0%BB%D1%91%D0%BD%D0%BD%D1%8B%D0%B5+%D0%B2%D0%BE%D0%B9%D0%BD%D0%BE%D0%B9.+%D0%9A%D0%B0%D0%BA+%D0%BC%D0%BD%D0%BE%D0%B3%D0%BE+%D0%B6%D1%91%D0%BB%D1%82%D1%8B%D1%85+%D1%81%D0%BD%D0%B8%D0%BC%D0%BA%D0%BE%D0%B2+%D0%BD%D0%B0+%D0%A0%D1%83%D1%81%D0%B8b/5724_html_2a8bae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85728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Старый снимок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Фотоснимок на стене –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В доме память о войне.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Димкин дед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На этом фото: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С автоматом возле дота,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Перевязана рука,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Улыбается слегка…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Здесь всего на десять лет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Старше Димки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Димкин дед.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(С. Пивоваров)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fotowarmotors.ru/albums/wargeography/46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  <p:sp>
        <p:nvSpPr>
          <p:cNvPr id="22540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4" name="Picture 16" descr="http://nlampa.ru/wp-content/uploads/2015/04/137_volgograd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3066"/>
            <a:ext cx="9144000" cy="16049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"/>
            <a:ext cx="4857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ДЕНЬ ПОБЕДЫ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- Почему, дедуля, у тебя слеза?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Почему, дедуля, прячешь ты глаза?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Кто тебя обидел, можешь рассказать?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За тебя я буду драться, воевать!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Внучек ты мой милый, нет, не плачу я,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Просто вспоминаю о былых боях,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Когда был я молод, Родину любил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И врагов проклятых под Москвою бил!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Там друзей военных много полегло,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Вспоминать об этом сердцу тяжело!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И Победу в Мае встретили не все,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Там лежать остались в утренней росе!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Так живи, мой внучек, и войны не знай,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Каждый год с Победой пусть приходит Май!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Улыбайся солнцу, весело играй,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Но что было с нами, ты не забывай!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molbattle.ru/data/attachments/41/41793-5e48372379327d97c8563a4011651734.jpg.pagespeed.ce.Xkg3I3kyf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237" cy="6858000"/>
          </a:xfrm>
          <a:prstGeom prst="rect">
            <a:avLst/>
          </a:prstGeom>
          <a:noFill/>
        </p:spPr>
      </p:pic>
      <p:pic>
        <p:nvPicPr>
          <p:cNvPr id="24580" name="Picture 4" descr="http://ds25kis.detkin-club.ru/images/custom_4/25684_56cee802ee0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357827"/>
            <a:ext cx="3857620" cy="1500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5" y="0"/>
            <a:ext cx="29289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А.Сурков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Песня смелых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(в сокращении)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Стелются черные тучи.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Молнии в небе снуют,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облаке пыли летучей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Трубы тревогу поют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 бандой фашистов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сразиться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Смелых Отчизна зовет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Смелого пуля боится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Смелого штык не берет…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Славой бессмертной покроем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В битвах свои имена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Только отважным героям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Радость победы дана.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Смелый к победе стремится,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Смелым дорога вперед,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Смелого пуля боится,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Смелого штык не берет.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22 июня 1941г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4warez.ru/uploads/posts/1368196209_ssred_army_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4" cy="6858000"/>
          </a:xfrm>
          <a:prstGeom prst="rect">
            <a:avLst/>
          </a:prstGeom>
          <a:noFill/>
        </p:spPr>
      </p:pic>
      <p:pic>
        <p:nvPicPr>
          <p:cNvPr id="23556" name="Picture 4" descr="https://img.redro.pl/plakaty/xn--9--------26gdbaabbgyodajcbfocckbd2g2ctaqfj5alrltv1dh3c0c20albn5krb-400-45195859.jpg"/>
          <p:cNvPicPr>
            <a:picLocks noChangeAspect="1" noChangeArrowheads="1"/>
          </p:cNvPicPr>
          <p:nvPr/>
        </p:nvPicPr>
        <p:blipFill>
          <a:blip r:embed="rId3"/>
          <a:srcRect l="3750" r="43750"/>
          <a:stretch>
            <a:fillRect/>
          </a:stretch>
        </p:blipFill>
        <p:spPr bwMode="auto">
          <a:xfrm>
            <a:off x="7143736" y="0"/>
            <a:ext cx="2000264" cy="39528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К. Мамонтов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Не все из нас вернутся с фронта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 себе в родимые края —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 Здесь, под багровым горизонтом,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Кого-то приютит земля…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Дадут салют однополчане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молча вновь уйдут в рассвет.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затеряется в бурьяне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 полпути солдатский след..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bs.twimg.com/media/C7mGLaaVsAAtU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7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4000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День Победы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День Победы 9 Мая –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Праздник мира в стране и весны.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этот день мы солдат вспоминаем,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Не вернувшихся в семьи с войны.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В этот праздник мы чествуем дедов,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Защитивших родную страну,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Подарившим народам Победу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вернувшим нам мир и весну!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(Н. Томилина)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295</Words>
  <PresentationFormat>Экран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</cp:revision>
  <dcterms:created xsi:type="dcterms:W3CDTF">2018-05-05T10:59:41Z</dcterms:created>
  <dcterms:modified xsi:type="dcterms:W3CDTF">2018-05-05T12:35:35Z</dcterms:modified>
</cp:coreProperties>
</file>