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3" r:id="rId4"/>
    <p:sldId id="256" r:id="rId5"/>
    <p:sldId id="260" r:id="rId6"/>
    <p:sldId id="265" r:id="rId7"/>
    <p:sldId id="277" r:id="rId8"/>
    <p:sldId id="269" r:id="rId9"/>
    <p:sldId id="273" r:id="rId10"/>
    <p:sldId id="275" r:id="rId11"/>
    <p:sldId id="282" r:id="rId12"/>
    <p:sldId id="278" r:id="rId13"/>
    <p:sldId id="279" r:id="rId14"/>
    <p:sldId id="28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80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29146-E8C6-4BAB-8357-2E7010F40A06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CF9B-6897-4A73-A980-0929BD000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3068960"/>
            <a:ext cx="4572000" cy="29115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+mn-lt"/>
              </a:rPr>
              <a:t>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ПРЕЗЕНТАЦИЮ подготовила</a:t>
            </a:r>
          </a:p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Шелковникова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 И.Ю.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Book Antiqua" pitchFamily="18" charset="0"/>
            </a:endParaRPr>
          </a:p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Воспитатель </a:t>
            </a:r>
          </a:p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Бутурлиновского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д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/с №1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Book Antiqua" pitchFamily="18" charset="0"/>
            </a:endParaRPr>
          </a:p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Book Antiqua" pitchFamily="18" charset="0"/>
              </a:rPr>
              <a:t>Воронежской области.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8274" y="1844675"/>
            <a:ext cx="54197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5A702E"/>
                </a:solidFill>
                <a:latin typeface="Book Antiqua" pitchFamily="18" charset="0"/>
              </a:rPr>
              <a:t>ВЕСНА. </a:t>
            </a:r>
          </a:p>
          <a:p>
            <a:pPr algn="ctr"/>
            <a:endParaRPr lang="ru-RU" sz="4000" b="1" dirty="0">
              <a:solidFill>
                <a:srgbClr val="5A702E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8274" y="1844675"/>
            <a:ext cx="54197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5A702E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slide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57224" y="1428736"/>
            <a:ext cx="7250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71736" y="2571744"/>
            <a:ext cx="54197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5A702E"/>
              </a:solidFill>
              <a:latin typeface="Book Antiqua" pitchFamily="18" charset="0"/>
            </a:endParaRPr>
          </a:p>
        </p:txBody>
      </p:sp>
      <p:pic>
        <p:nvPicPr>
          <p:cNvPr id="6" name="Рисунок 5" descr="img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57224" y="1428736"/>
            <a:ext cx="7250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8274" y="1844675"/>
            <a:ext cx="54197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5A702E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0"/>
            <a:ext cx="5929354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57224" y="1428736"/>
            <a:ext cx="7250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8274" y="1844675"/>
            <a:ext cx="54197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5A702E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3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0"/>
            <a:ext cx="5500725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8274" y="1844675"/>
            <a:ext cx="54197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5A702E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Весна_карточки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0"/>
            <a:ext cx="5857916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57224" y="1428736"/>
            <a:ext cx="7250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Спасибо за внимание!!!</a:t>
            </a:r>
            <a:endParaRPr lang="ru-RU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8274" y="1844675"/>
            <a:ext cx="54197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5A702E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Tm="2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57224" y="1428736"/>
            <a:ext cx="7250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8274" y="1844675"/>
            <a:ext cx="54197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5A702E"/>
              </a:solidFill>
              <a:latin typeface="Book Antiqua" pitchFamily="18" charset="0"/>
            </a:endParaRPr>
          </a:p>
        </p:txBody>
      </p:sp>
      <p:pic>
        <p:nvPicPr>
          <p:cNvPr id="6" name="Рисунок 5" descr="slide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artscroll.ru/Images/2008/k/Kryizhitskiy%20Konstantin%20Yakovlevich/000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27809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Тает снежок,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Ожил лужок.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День прибывает.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Когда это бывает?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4365104"/>
            <a:ext cx="21755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 pitchFamily="18" charset="0"/>
              </a:rPr>
              <a:t>Весной.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tatics.photodom.com/photos/2008/03/13/685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3240" y="285728"/>
            <a:ext cx="5857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 название март получил от древних римлян в честь бога войны Марса, который прежде признавался защитником мирного труда Древнерусское название месяца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сухий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протальник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(начинается быстрое снеготаяние), капельник. По-украински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по-белорусски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соковник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люха\Desktop\1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57686" y="1"/>
            <a:ext cx="47863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Апрель.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Апрельские ручьи землю будят - говорят в народе.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этом месяце все первое: первые птицы, первые проталины, первая зелень. Каждый день апреля дарит нам что-то новое. От снега до листа - таков он, апрель, в краю среднерусском. Белый покров зимы, рыжие пятна проталин, нежная зелень сборчатых листочков. Торопится весна, с каждым днем прибавляются в природе новые краски - зеленые, желтые,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Апрель водою славен: проворные ручьи клокочут, поблескивают на солнце, сбегая в лощины и овраги. Сколько безудержной мощи, ярости, грохота! Укрепления зимы рассыпаются под весенним напором.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684213" y="620713"/>
            <a:ext cx="8020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Весна – пора возрождения, любви, надежды. Многие русские  классики посвящали свои произведения  весне</a:t>
            </a:r>
            <a:r>
              <a:rPr lang="ru-RU" sz="2400">
                <a:latin typeface="Book Antiqua" pitchFamily="18" charset="0"/>
              </a:rPr>
              <a:t>.</a:t>
            </a:r>
          </a:p>
        </p:txBody>
      </p:sp>
      <p:pic>
        <p:nvPicPr>
          <p:cNvPr id="38916" name="Picture 4" descr="http://s60.radikal.ru/i168/1103/87/3f9f78495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214290"/>
            <a:ext cx="46434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Весна одевает природу в новые чистые одежки. радостно щебечут птицы. На земле быстро прорастает трава, из почек на ветвях деревьев прорываются молодые листики, каких-то несколько дней и лес не узнать - шумит листвой. Месяц роста травы и зелени так и назвали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57224" y="1428736"/>
            <a:ext cx="7250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endParaRPr lang="ru-RU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8274" y="1844675"/>
            <a:ext cx="54197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5A702E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slide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143800" cy="192882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ПЕРВОЦВЕТЫ.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im3-tub-ru.yandex.net/i?id=ea2078d8134c00428979b180dda2e815-132-144&amp;n=21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143250" y="2786058"/>
            <a:ext cx="2928938" cy="242889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Picture 3" descr="C:\Users\Илюха\Desktop\4962762_thum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6215106" cy="4572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-social.ru/imglib/640/00/38/EA/373006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69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57224" y="1428736"/>
            <a:ext cx="7250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8274" y="1844675"/>
            <a:ext cx="54197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5A702E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Tm="2000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269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ПЕРВОЦВЕТЫ.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Илюха</dc:creator>
  <cp:lastModifiedBy>Илья</cp:lastModifiedBy>
  <cp:revision>35</cp:revision>
  <dcterms:created xsi:type="dcterms:W3CDTF">2015-03-09T13:41:25Z</dcterms:created>
  <dcterms:modified xsi:type="dcterms:W3CDTF">2018-05-13T12:42:25Z</dcterms:modified>
</cp:coreProperties>
</file>