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72" r:id="rId5"/>
    <p:sldId id="265" r:id="rId6"/>
    <p:sldId id="281" r:id="rId7"/>
    <p:sldId id="270" r:id="rId8"/>
    <p:sldId id="271" r:id="rId9"/>
    <p:sldId id="282" r:id="rId10"/>
    <p:sldId id="283" r:id="rId11"/>
    <p:sldId id="268" r:id="rId12"/>
    <p:sldId id="269" r:id="rId13"/>
    <p:sldId id="273" r:id="rId14"/>
    <p:sldId id="274" r:id="rId15"/>
    <p:sldId id="284" r:id="rId16"/>
    <p:sldId id="279" r:id="rId17"/>
    <p:sldId id="277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306" y="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мкоу сош №7\рамки\рамк\1215448540_index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6763" y="0"/>
            <a:ext cx="973752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урок по информатике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703a1a7b021366888b6ef1243654601b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36" y="2714620"/>
            <a:ext cx="3974926" cy="3590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D:\мкоу сош №7\рамки\рамк\1215448540_index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37525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051720" y="1166843"/>
            <a:ext cx="54006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Рисунок “Лампа”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1.Нарисовать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дугу.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2.Выделить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ее, зайти в “Правка” и скопировать, затем “Правка” вставить.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3.Щелчком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левой клавиши мыши открыть “Рисунок” a отобразить/повернуть, выбрать поворот слева направо.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4.Переместить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полученную дугу.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5.Соединить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дуги линиями, чтобы был замкнутый контур.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6.Создать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пламя двумя кривыми.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7.Нарисовать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два прямоугольника.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8.Нарисовать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две окружности и раскрасить с помощью палитры и заливки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мкоу сош №7\рамки\рамк\1215448540_index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6763" y="0"/>
            <a:ext cx="9737525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11760" y="1582341"/>
            <a:ext cx="47525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400" b="1" dirty="0">
                <a:solidFill>
                  <a:srgbClr val="FF0000"/>
                </a:solidFill>
              </a:rPr>
              <a:t>Рисунок “Божья коровка” 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1.Нарисовать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круг.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2.С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помощью кривой подрисовать головку.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3.С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помощью инструмента “овал” нарисовать глаза.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4.Создать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усики (две кривых).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5.В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кругу провести две линии.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6.Выбрать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закрашенный круг и сделать “черные точки” на крылышках, с помощью операции копирование.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7.Закрасить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рисунок, используя цвета палитры.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мкоу сош №7\рамки\рамк\1215448540_index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6763" y="0"/>
            <a:ext cx="9737525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63688" y="1166843"/>
            <a:ext cx="547260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400" b="1" dirty="0">
                <a:solidFill>
                  <a:srgbClr val="FF0000"/>
                </a:solidFill>
              </a:rPr>
              <a:t>Рисунок “Кошечка” 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1.Нарисовать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скругленный прямоугольник (туловище).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2.Еще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один такой же, но меньших размеров (голова).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3.С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помощью инструмента “кривая” дорисовать выгнутую спинку, голову и хвост.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4.Используя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“масштаб” и “ластик”, убрать лишние линии.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5.Используя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инструменты “овал”, “прямая”, нарисовать носик, усы, глаз и ушки.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6.С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помощью скругленного прямоугольника нарисовать лапки.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7.Раскрасить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рисунок.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мкоу сош №7\рамки\рамк\1215448540_index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6763" y="0"/>
            <a:ext cx="9737525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00166" y="500042"/>
            <a:ext cx="5286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7030A0"/>
                </a:solidFill>
              </a:rPr>
              <a:t>Физминутка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285860"/>
            <a:ext cx="3681419" cy="523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мкоу сош №7\рамки\рамк\1215448540_index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9737525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286000" y="285728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Практическая работа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928802"/>
            <a:ext cx="291983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Мини-проект 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Открытка к 23 февраля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5" y="870503"/>
            <a:ext cx="3378965" cy="24047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429000"/>
            <a:ext cx="3403853" cy="24999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418" y="3560470"/>
            <a:ext cx="3174958" cy="2244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коу сош №7\рамки\рамк\1215448540_index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18001"/>
            <a:ext cx="9737525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1142984"/>
            <a:ext cx="55007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err="1" smtClean="0">
                <a:solidFill>
                  <a:srgbClr val="7030A0"/>
                </a:solidFill>
              </a:rPr>
              <a:t>Физминутка</a:t>
            </a:r>
            <a:r>
              <a:rPr lang="ru-RU" sz="5400" dirty="0" smtClean="0"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ru-RU" sz="5400" dirty="0" smtClean="0">
                <a:solidFill>
                  <a:srgbClr val="7030A0"/>
                </a:solidFill>
              </a:rPr>
              <a:t>для глаз</a:t>
            </a:r>
            <a:endParaRPr lang="ru-RU" sz="5400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551837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Открываем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глазки - раз,</a:t>
            </a:r>
          </a:p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А зажмуриваем - два,</a:t>
            </a:r>
          </a:p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Раз, два, три, четыре,</a:t>
            </a:r>
          </a:p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Раскрываем глазки шире.</a:t>
            </a:r>
          </a:p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А теперь опять сомкнули,</a:t>
            </a:r>
          </a:p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Наши глазки отдохнули.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коу сош №7\рамки\рамк\1215448540_index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6763" y="0"/>
            <a:ext cx="9737525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785918" y="642918"/>
            <a:ext cx="54292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7030A0"/>
                </a:solidFill>
              </a:rPr>
              <a:t>Подведение итогов урока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928794" y="2643182"/>
            <a:ext cx="52864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Оцените себя: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7-8 пикселей –оценка «5»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5-6 пикселей –оценка «4»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4 пикселя- оценка «3»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коу сош №7\рамки\рамк\1215448540_index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22943"/>
            <a:ext cx="9523211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071538" y="1214422"/>
            <a:ext cx="70723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Домашнее задание: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4348" y="2357430"/>
            <a:ext cx="671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Составить эскиз рисунка на компьютере или альбомном листе по фрагментам стихотворений 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14" y="3071810"/>
            <a:ext cx="4459936" cy="309634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3071810"/>
            <a:ext cx="3643306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коу сош №7\рамки\рамк\1215448540_index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0"/>
            <a:ext cx="9737525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1472" y="214290"/>
            <a:ext cx="7500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7030A0"/>
                </a:solidFill>
              </a:rPr>
              <a:t>.</a:t>
            </a:r>
            <a:endParaRPr lang="ru-RU" sz="54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414" y="857232"/>
            <a:ext cx="5715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Рефлексия</a:t>
            </a:r>
            <a:endParaRPr lang="ru-RU" sz="5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3214686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1785926"/>
            <a:ext cx="12763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4929198"/>
            <a:ext cx="157163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928926" y="2000240"/>
            <a:ext cx="421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мне понравился урок,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286248" y="3214686"/>
            <a:ext cx="2571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нормальный, обычный урок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500430" y="4929198"/>
            <a:ext cx="3071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скучный урок, мне не понравилось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346" y="0"/>
            <a:ext cx="9502362" cy="6723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мкоу сош №7\рамки\рамк\1215448540_index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6763" y="0"/>
            <a:ext cx="973752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Искусство  - выражение самых глубоких мыслей самым простым способом.»</a:t>
            </a:r>
          </a:p>
          <a:p>
            <a:pPr algn="r"/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 Эйнштейн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мкоу сош №7\рамки\рамк\1215448540_index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6763" y="0"/>
            <a:ext cx="973752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7963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700" dirty="0" smtClean="0">
                <a:solidFill>
                  <a:srgbClr val="7030A0"/>
                </a:solidFill>
              </a:rPr>
              <a:t>Раздел: </a:t>
            </a:r>
            <a:r>
              <a:rPr lang="ru-RU" sz="6700" dirty="0" smtClean="0"/>
              <a:t>Компьютерная графика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57562"/>
            <a:ext cx="8229600" cy="29670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>
                <a:solidFill>
                  <a:srgbClr val="7030A0"/>
                </a:solidFill>
              </a:rPr>
              <a:t>Тема:      </a:t>
            </a:r>
            <a:r>
              <a:rPr lang="ru-RU" sz="4800" dirty="0" smtClean="0">
                <a:solidFill>
                  <a:srgbClr val="FF0000"/>
                </a:solidFill>
              </a:rPr>
              <a:t>Создание графических изображений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мкоу сош №7\рамки\рамк\1215448540_index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6763" y="0"/>
            <a:ext cx="9737525" cy="6858000"/>
          </a:xfrm>
          <a:prstGeom prst="rect">
            <a:avLst/>
          </a:prstGeom>
          <a:noFill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357562"/>
            <a:ext cx="864396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714480" y="1071546"/>
            <a:ext cx="47863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7030A0"/>
                </a:solidFill>
              </a:rPr>
              <a:t>Палитра</a:t>
            </a:r>
            <a:endParaRPr lang="ru-RU" sz="6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мкоу сош №7\рамки\рамк\1215448540_index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6763" y="0"/>
            <a:ext cx="973752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Окно графического </a:t>
            </a:r>
            <a:r>
              <a:rPr lang="ru-RU" smtClean="0">
                <a:solidFill>
                  <a:srgbClr val="7030A0"/>
                </a:solidFill>
              </a:rPr>
              <a:t>редактора 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857364"/>
            <a:ext cx="8001056" cy="4716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D:\мкоу сош №7\рамки\рамк\1215448540_index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9913" y="0"/>
            <a:ext cx="9683913" cy="6820242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959381"/>
              </p:ext>
            </p:extLst>
          </p:nvPr>
        </p:nvGraphicFramePr>
        <p:xfrm>
          <a:off x="1524000" y="1397000"/>
          <a:ext cx="6096000" cy="34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Действия с графическими объектами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В каких профессиях применяются графические объекты</a:t>
                      </a:r>
                      <a:endParaRPr lang="ru-R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мкоу сош №7\рамки\рамк\1215448540_index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6763" y="0"/>
            <a:ext cx="9737525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85786" y="1000108"/>
            <a:ext cx="6858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Игра Домино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«Инструменты графического редактора»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image1403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0" y="1857364"/>
            <a:ext cx="1857388" cy="400049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857224" y="1785928"/>
          <a:ext cx="2357454" cy="4071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454"/>
              </a:tblGrid>
              <a:tr h="5089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0899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899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899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899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899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899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89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929322" y="1785928"/>
          <a:ext cx="2143140" cy="4000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</a:tblGrid>
              <a:tr h="5000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мкоу сош №7\рамки\рамк\1215448540_index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6763" y="0"/>
            <a:ext cx="9737525" cy="6858000"/>
          </a:xfrm>
          <a:prstGeom prst="rect">
            <a:avLst/>
          </a:prstGeom>
          <a:noFill/>
        </p:spPr>
      </p:pic>
      <p:pic>
        <p:nvPicPr>
          <p:cNvPr id="2" name="Рисунок 1" descr="image1403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4" y="1071546"/>
            <a:ext cx="1571636" cy="435771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1142984"/>
          <a:ext cx="2571768" cy="442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768"/>
              </a:tblGrid>
              <a:tr h="55364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Выделение</a:t>
                      </a:r>
                      <a:endParaRPr lang="ru-RU" sz="2400" dirty="0"/>
                    </a:p>
                  </a:txBody>
                  <a:tcPr/>
                </a:tc>
              </a:tr>
              <a:tr h="55364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Ластик</a:t>
                      </a:r>
                      <a:endParaRPr lang="ru-RU" sz="2400" dirty="0"/>
                    </a:p>
                  </a:txBody>
                  <a:tcPr/>
                </a:tc>
              </a:tr>
              <a:tr h="55364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Выбор цвета</a:t>
                      </a:r>
                      <a:endParaRPr lang="ru-RU" sz="2400" dirty="0"/>
                    </a:p>
                  </a:txBody>
                  <a:tcPr/>
                </a:tc>
              </a:tr>
              <a:tr h="55364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Карандаш</a:t>
                      </a:r>
                      <a:endParaRPr lang="ru-RU" sz="2400" dirty="0"/>
                    </a:p>
                  </a:txBody>
                  <a:tcPr/>
                </a:tc>
              </a:tr>
              <a:tr h="55364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Распылитель</a:t>
                      </a:r>
                      <a:endParaRPr lang="ru-RU" sz="2400" dirty="0"/>
                    </a:p>
                  </a:txBody>
                  <a:tcPr/>
                </a:tc>
              </a:tr>
              <a:tr h="55364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Линия</a:t>
                      </a:r>
                      <a:endParaRPr lang="ru-RU" sz="2400" dirty="0"/>
                    </a:p>
                  </a:txBody>
                  <a:tcPr/>
                </a:tc>
              </a:tr>
              <a:tr h="55364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Прямоугольник</a:t>
                      </a:r>
                      <a:endParaRPr lang="ru-RU" sz="2400" dirty="0"/>
                    </a:p>
                  </a:txBody>
                  <a:tcPr/>
                </a:tc>
              </a:tr>
              <a:tr h="55364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эллипс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86446" y="1071546"/>
          <a:ext cx="2500330" cy="4573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330"/>
              </a:tblGrid>
              <a:tr h="535785">
                <a:tc>
                  <a:txBody>
                    <a:bodyPr/>
                    <a:lstStyle/>
                    <a:p>
                      <a:r>
                        <a:rPr lang="ru-RU" dirty="0" smtClean="0"/>
                        <a:t>Выделение</a:t>
                      </a:r>
                      <a:endParaRPr lang="ru-RU" dirty="0"/>
                    </a:p>
                  </a:txBody>
                  <a:tcPr/>
                </a:tc>
              </a:tr>
              <a:tr h="53578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Заливка</a:t>
                      </a:r>
                      <a:endParaRPr lang="ru-RU" sz="2400" dirty="0"/>
                    </a:p>
                  </a:txBody>
                  <a:tcPr/>
                </a:tc>
              </a:tr>
              <a:tr h="53578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Масштаб</a:t>
                      </a:r>
                      <a:endParaRPr lang="ru-RU" sz="2400" dirty="0"/>
                    </a:p>
                  </a:txBody>
                  <a:tcPr/>
                </a:tc>
              </a:tr>
              <a:tr h="53578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Кисть</a:t>
                      </a:r>
                      <a:endParaRPr lang="ru-RU" sz="2400" dirty="0"/>
                    </a:p>
                  </a:txBody>
                  <a:tcPr/>
                </a:tc>
              </a:tr>
              <a:tr h="53578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Надпись</a:t>
                      </a:r>
                      <a:endParaRPr lang="ru-RU" sz="2400" dirty="0"/>
                    </a:p>
                  </a:txBody>
                  <a:tcPr/>
                </a:tc>
              </a:tr>
              <a:tr h="53578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Кривая</a:t>
                      </a:r>
                      <a:endParaRPr lang="ru-RU" sz="2400" dirty="0"/>
                    </a:p>
                  </a:txBody>
                  <a:tcPr/>
                </a:tc>
              </a:tr>
              <a:tr h="53578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Многоугольник</a:t>
                      </a:r>
                      <a:endParaRPr lang="ru-RU" sz="2400" dirty="0"/>
                    </a:p>
                  </a:txBody>
                  <a:tcPr/>
                </a:tc>
              </a:tr>
              <a:tr h="53578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Скругленный</a:t>
                      </a:r>
                      <a:r>
                        <a:rPr lang="ru-RU" sz="2400" baseline="0" dirty="0" smtClean="0"/>
                        <a:t> прямоугольник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D:\мкоу сош №7\рамки\рамк\1215448540_index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737525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340768"/>
            <a:ext cx="3096343" cy="40757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103" y="1428928"/>
            <a:ext cx="2592289" cy="39875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392" y="1452993"/>
            <a:ext cx="3122545" cy="39635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71800" y="692696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Исправь алгоритм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161</TotalTime>
  <Words>372</Words>
  <Application>Microsoft Office PowerPoint</Application>
  <PresentationFormat>Экран (4:3)</PresentationFormat>
  <Paragraphs>79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урок по информатике</vt:lpstr>
      <vt:lpstr>Презентация PowerPoint</vt:lpstr>
      <vt:lpstr>Раздел: Компьютерная графика </vt:lpstr>
      <vt:lpstr>Презентация PowerPoint</vt:lpstr>
      <vt:lpstr>Окно графического редактора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Открытый урок по информатике</dc:title>
  <cp:lastModifiedBy>Учитель</cp:lastModifiedBy>
  <cp:revision>22</cp:revision>
  <dcterms:modified xsi:type="dcterms:W3CDTF">2018-02-17T03:10:35Z</dcterms:modified>
</cp:coreProperties>
</file>