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220486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Кружок</a:t>
            </a:r>
            <a:br>
              <a:rPr lang="ru-RU" sz="54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 «УМЕЛЫЕ РУЧКИ»</a:t>
            </a:r>
            <a:r>
              <a:rPr lang="ru-RU" sz="60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во второй младшей группе</a:t>
            </a:r>
            <a:endParaRPr lang="ru-RU" sz="3200" b="1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645024"/>
            <a:ext cx="3188738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ДЕТСКИЙ САД\ПРЕЗЕНТАЦИИ\8 марта\IMG-e19fded5e83871dbe6b501cc6229f44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891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«Веселые буквы»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885921" cy="5164441"/>
          </a:xfrm>
        </p:spPr>
      </p:pic>
    </p:spTree>
    <p:extLst>
      <p:ext uri="{BB962C8B-B14F-4D97-AF65-F5344CB8AC3E}">
        <p14:creationId xmlns:p14="http://schemas.microsoft.com/office/powerpoint/2010/main" val="1159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«Сапожки </a:t>
            </a:r>
            <a:r>
              <a:rPr lang="ru-RU" b="1" dirty="0" smtClean="0">
                <a:latin typeface="Arial Black" pitchFamily="34" charset="0"/>
              </a:rPr>
              <a:t>для </a:t>
            </a:r>
            <a:r>
              <a:rPr lang="ru-RU" b="1" dirty="0" smtClean="0">
                <a:latin typeface="Arial Black" pitchFamily="34" charset="0"/>
              </a:rPr>
              <a:t>мамы»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71" y="1600199"/>
            <a:ext cx="6885921" cy="5164441"/>
          </a:xfrm>
        </p:spPr>
      </p:pic>
    </p:spTree>
    <p:extLst>
      <p:ext uri="{BB962C8B-B14F-4D97-AF65-F5344CB8AC3E}">
        <p14:creationId xmlns:p14="http://schemas.microsoft.com/office/powerpoint/2010/main" val="3859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040188" cy="11247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«Пушистые цыплята»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432048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«Пасхальные яйца» 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960440" cy="528058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511608" cy="3383706"/>
          </a:xfrm>
        </p:spPr>
      </p:pic>
    </p:spTree>
    <p:extLst>
      <p:ext uri="{BB962C8B-B14F-4D97-AF65-F5344CB8AC3E}">
        <p14:creationId xmlns:p14="http://schemas.microsoft.com/office/powerpoint/2010/main" val="29774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Веселые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ребята – наши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цыплята»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041775" cy="3031331"/>
          </a:xfrm>
        </p:spPr>
      </p:pic>
      <p:pic>
        <p:nvPicPr>
          <p:cNvPr id="2050" name="Picture 2" descr="C:\Users\И\Desktop\умелые ручки\Lpaa-W1bG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30" y="3861048"/>
            <a:ext cx="56392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B050"/>
                </a:solidFill>
                <a:latin typeface="Arial Black" pitchFamily="34" charset="0"/>
              </a:rPr>
              <a:t>«Полянка»</a:t>
            </a:r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416823" cy="5490609"/>
          </a:xfrm>
        </p:spPr>
      </p:pic>
    </p:spTree>
    <p:extLst>
      <p:ext uri="{BB962C8B-B14F-4D97-AF65-F5344CB8AC3E}">
        <p14:creationId xmlns:p14="http://schemas.microsoft.com/office/powerpoint/2010/main" val="6497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289" y="404664"/>
            <a:ext cx="4906888" cy="764704"/>
          </a:xfrm>
        </p:spPr>
        <p:txBody>
          <a:bodyPr/>
          <a:lstStyle/>
          <a:p>
            <a:r>
              <a:rPr lang="ru-RU" sz="4400" b="1" dirty="0" smtClean="0">
                <a:latin typeface="Arial Black" pitchFamily="34" charset="0"/>
              </a:rPr>
              <a:t>«Дождик»</a:t>
            </a:r>
            <a:endParaRPr lang="ru-RU" sz="4400" b="1" dirty="0"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8" y="3531843"/>
            <a:ext cx="4285519" cy="32141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8472" cy="3888432"/>
          </a:xfrm>
        </p:spPr>
      </p:pic>
      <p:pic>
        <p:nvPicPr>
          <p:cNvPr id="1026" name="Picture 2" descr="C:\Users\И\Desktop\умелые ручки\MOlpJQNanU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18" y="1166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4076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«Веточка мимозы для мамочки»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16424" cy="508856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3780420" cy="5040561"/>
          </a:xfrm>
        </p:spPr>
      </p:pic>
    </p:spTree>
    <p:extLst>
      <p:ext uri="{BB962C8B-B14F-4D97-AF65-F5344CB8AC3E}">
        <p14:creationId xmlns:p14="http://schemas.microsoft.com/office/powerpoint/2010/main" val="36030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06942"/>
            <a:ext cx="5118720" cy="383904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618402" cy="4824536"/>
          </a:xfrm>
        </p:spPr>
      </p:pic>
      <p:pic>
        <p:nvPicPr>
          <p:cNvPr id="2052" name="Picture 4" descr="G:\ДЕТСКИЙ САД\ПРЕЗЕНТАЦИИ\8 марта\min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529"/>
            <a:ext cx="4377551" cy="25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55496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«Снеговик»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326632" cy="324497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224470" cy="3168352"/>
          </a:xfrm>
        </p:spPr>
      </p:pic>
      <p:pic>
        <p:nvPicPr>
          <p:cNvPr id="3074" name="Picture 2" descr="G:\ДЕТСКИЙ САД\картинки\красивые\article2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34" y="404664"/>
            <a:ext cx="2602097" cy="26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971287" cy="38164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Тесто-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пластика «Угощение»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" y="404664"/>
            <a:ext cx="4428492" cy="5904656"/>
          </a:xfrm>
        </p:spPr>
      </p:pic>
    </p:spTree>
    <p:extLst>
      <p:ext uri="{BB962C8B-B14F-4D97-AF65-F5344CB8AC3E}">
        <p14:creationId xmlns:p14="http://schemas.microsoft.com/office/powerpoint/2010/main" val="18910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6192688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</a:rPr>
              <a:t>Цель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развить творческие способности ребенка, используя нетрадиционные техники.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Задачи: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1. Создать условия для побуждения и реализации творческой личности;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2. Обучать детей способам деятельности, формировать умения и навыки в изобразительной и декоративных видах творчества;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3. Формировать яркие, положительные эмоции в процессе творческого общения;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4. Приумножать опыт творческой деятельности, формировать культуру творческой личности (самовыражение ребенка);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5. Воспитывать самостоятельность, активность и творческое применение ранее усвоенных способов изображения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7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227" y="-2945"/>
            <a:ext cx="555496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«Ферма» 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608744" cy="34565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42438" cy="5256584"/>
          </a:xfrm>
        </p:spPr>
      </p:pic>
    </p:spTree>
    <p:extLst>
      <p:ext uri="{BB962C8B-B14F-4D97-AF65-F5344CB8AC3E}">
        <p14:creationId xmlns:p14="http://schemas.microsoft.com/office/powerpoint/2010/main" val="42847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умелые ручки\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0595"/>
            <a:ext cx="4536504" cy="6480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/>
              </a:rPr>
              <a:t>ОБУЧАЮЩИЕ ЗАДАЧИ: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- СФОРМИРОВТЬ ИНТЕРЕС У ДЕТЕЙ К ВИДАМ ТРУДА;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- ПОЗНАКОМИТЬ СО СВОЙСТВАМИ МАТЕРИАЛОВ;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- СПОСОБСТВОВАТЬ ВЫРАБОТКЕ НАВЫКОВ РАБОТЫ С РАЗЛИЧНЫМИ МАТЕРИАЛАМИ.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lang="ru-RU" sz="36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30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472" y="1556792"/>
            <a:ext cx="4968552" cy="5688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ffectLst/>
              </a:rPr>
              <a:t>РАЗВИВАЮЩИЕ ЗАДАЧИ:</a:t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РАЗВИВАТЬ УМЕНИЕ ПОЛЬЗОВАТЬСЯ  ПРОСТЕЙШИМИ ИНСТРУМЕНТАМИ;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СПОСОБСТВОВАТЬ РАЗВИТИЮ КОНСТРУКТОРСКОЙ ДЕЯТЕЛЬНОСТИ;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 УЧИТЬ НАКЛЕИВАТЬ ГОТОВЫЕ ФОРМЫ, СОСТАВЛЯТЬ ИЗ НИХ ИЗОБРАЖЕНИЯ;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РАЗВИВАТЬ ТВЕРДОСТЬ РУКИ, ТЕХНИЧЕСКИЕ НАВЫКИ;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СПОСОБСТВОВАТЬ РАЗВИТИЮ ВНИМАНИЯ, ПАМЯТИ, ВООБРАЖЕНИЯ, СТЕТИЧЕСКОГО ВОСПРИЯТИЯ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endParaRPr lang="ru-RU" sz="2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/>
              </a:rPr>
              <a:t>ВОСПИТАТЕЛЬНЫЕ ЗАДАЧИ: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ФОРМИРОВАТЬ У ДЕТЕЙ ПОЛОЖИТЕЛЬНО-ЭМЛЦИОНАЛЬНОЕ ВОСПРИЯТИЕ ОКРУЖАЮЩЕГО МИРА;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- ВОСПИТЫВАТЬ ХУДОЖЕСТВЕННЫЙ ВКУС, РАДОСТЬ ОТ СОВМЕСТНОГО ТВОРЧЕСТВА, ПРОЯВЛЯЯ УСИДЧИВОСТЬ, ТЕРПЕНИЕ И УМЕНИЕ.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endParaRPr lang="ru-RU" sz="2400" b="1" dirty="0">
              <a:effectLst/>
            </a:endParaRPr>
          </a:p>
        </p:txBody>
      </p:sp>
      <p:pic>
        <p:nvPicPr>
          <p:cNvPr id="3074" name="Picture 2" descr="C:\Users\И\Desktop\умелые ручки\1176051_20160512082425_3336_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47950"/>
            <a:ext cx="626469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6864" cy="5848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Ребенок с творческими способностями – активный,  пытливый. Он способен видеть необычное, прекрасное там, где другие это не видят; он способен принимать свои, ни от кого не зависящие решения, у него свой взгляд на красоту, и он способен создать нечто новое, оригинальное.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28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«Листопад»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204562" cy="5606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212468" cy="5616624"/>
          </a:xfrm>
        </p:spPr>
      </p:pic>
    </p:spTree>
    <p:extLst>
      <p:ext uri="{BB962C8B-B14F-4D97-AF65-F5344CB8AC3E}">
        <p14:creationId xmlns:p14="http://schemas.microsoft.com/office/powerpoint/2010/main" val="31885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248472" cy="31863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726414" cy="4968552"/>
          </a:xfrm>
        </p:spPr>
      </p:pic>
      <p:pic>
        <p:nvPicPr>
          <p:cNvPr id="1026" name="Picture 2" descr="C:\Users\И\Desktop\умелые ручки\uUuWTcnHuy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33" y="3440151"/>
            <a:ext cx="4464496" cy="32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«Корабли» 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68751" cy="5076563"/>
          </a:xfrm>
        </p:spPr>
      </p:pic>
    </p:spTree>
    <p:extLst>
      <p:ext uri="{BB962C8B-B14F-4D97-AF65-F5344CB8AC3E}">
        <p14:creationId xmlns:p14="http://schemas.microsoft.com/office/powerpoint/2010/main" val="31893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121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Кружок  «УМЕЛЫЕ РУЧКИ» во второй младшей группе</vt:lpstr>
      <vt:lpstr>Цель: развить творческие способности ребенка, используя нетрадиционные техники. Задачи:  1. Создать условия для побуждения и реализации творческой личности; 2. Обучать детей способам деятельности, формировать умения и навыки в изобразительной и декоративных видах творчества; 3. Формировать яркие, положительные эмоции в процессе творческого общения; 4. Приумножать опыт творческой деятельности, формировать культуру творческой личности (самовыражение ребенка); 5. Воспитывать самостоятельность, активность и творческое применение ранее усвоенных способов изображения </vt:lpstr>
      <vt:lpstr>ОБУЧАЮЩИЕ ЗАДАЧИ: - СФОРМИРОВТЬ ИНТЕРЕС У ДЕТЕЙ К ВИДАМ ТРУДА;  - ПОЗНАКОМИТЬ СО СВОЙСТВАМИ МАТЕРИАЛОВ;  - СПОСОБСТВОВАТЬ ВЫРАБОТКЕ НАВЫКОВ РАБОТЫ С РАЗЛИЧНЫМИ МАТЕРИАЛАМИ. </vt:lpstr>
      <vt:lpstr>РАЗВИВАЮЩИЕ ЗАДАЧИ: - РАЗВИВАТЬ УМЕНИЕ ПОЛЬЗОВАТЬСЯ  ПРОСТЕЙШИМИ ИНСТРУМЕНТАМИ; - СПОСОБСТВОВАТЬ РАЗВИТИЮ КОНСТРУКТОРСКОЙ ДЕЯТЕЛЬНОСТИ; -  УЧИТЬ НАКЛЕИВАТЬ ГОТОВЫЕ ФОРМЫ, СОСТАВЛЯТЬ ИЗ НИХ ИЗОБРАЖЕНИЯ; - РАЗВИВАТЬ ТВЕРДОСТЬ РУКИ, ТЕХНИЧЕСКИЕ НАВЫКИ; - СПОСОБСТВОВАТЬ РАЗВИТИЮ ВНИМАНИЯ, ПАМЯТИ, ВООБРАЖЕНИЯ, СТЕТИЧЕСКОГО ВОСПРИЯТИЯ </vt:lpstr>
      <vt:lpstr>ВОСПИТАТЕЛЬНЫЕ ЗАДАЧИ: - ФОРМИРОВАТЬ У ДЕТЕЙ ПОЛОЖИТЕЛЬНО-ЭМЛЦИОНАЛЬНОЕ ВОСПРИЯТИЕ ОКРУЖАЮЩЕГО МИРА; - ВОСПИТЫВАТЬ ХУДОЖЕСТВЕННЫЙ ВКУС, РАДОСТЬ ОТ СОВМЕСТНОГО ТВОРЧЕСТВА, ПРОЯВЛЯЯ УСИДЧИВОСТЬ, ТЕРПЕНИЕ И УМЕНИЕ. </vt:lpstr>
      <vt:lpstr>Ребенок с творческими способностями – активный,  пытливый. Он способен видеть необычное, прекрасное там, где другие это не видят; он способен принимать свои, ни от кого не зависящие решения, у него свой взгляд на красоту, и он способен создать нечто новое, оригинальное.</vt:lpstr>
      <vt:lpstr>«Листопад»</vt:lpstr>
      <vt:lpstr>Презентация PowerPoint</vt:lpstr>
      <vt:lpstr>«Корабли» </vt:lpstr>
      <vt:lpstr>«Веселые буквы»</vt:lpstr>
      <vt:lpstr>«Сапожки для мамы»</vt:lpstr>
      <vt:lpstr>Презентация PowerPoint</vt:lpstr>
      <vt:lpstr>«Веселые ребята – наши цыплята»</vt:lpstr>
      <vt:lpstr>«Полянка» </vt:lpstr>
      <vt:lpstr>«Дождик»</vt:lpstr>
      <vt:lpstr>«Веточка мимозы для мамочки»</vt:lpstr>
      <vt:lpstr>Презентация PowerPoint</vt:lpstr>
      <vt:lpstr>«Снеговик» </vt:lpstr>
      <vt:lpstr>Тесто- пластика «Угощение»</vt:lpstr>
      <vt:lpstr>«Ферма»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«УМЕЛЫЕ РУЧКИ» во второй младшей группе</dc:title>
  <dc:creator>И</dc:creator>
  <cp:lastModifiedBy>И</cp:lastModifiedBy>
  <cp:revision>13</cp:revision>
  <dcterms:created xsi:type="dcterms:W3CDTF">2018-04-21T13:51:47Z</dcterms:created>
  <dcterms:modified xsi:type="dcterms:W3CDTF">2018-04-22T14:34:20Z</dcterms:modified>
</cp:coreProperties>
</file>