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79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72" r:id="rId12"/>
    <p:sldId id="273" r:id="rId13"/>
    <p:sldId id="281" r:id="rId14"/>
    <p:sldId id="276" r:id="rId15"/>
    <p:sldId id="270" r:id="rId16"/>
    <p:sldId id="280" r:id="rId1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471" autoAdjust="0"/>
    <p:restoredTop sz="50090" autoAdjust="0"/>
  </p:normalViewPr>
  <p:slideViewPr>
    <p:cSldViewPr snapToGrid="0">
      <p:cViewPr varScale="1">
        <p:scale>
          <a:sx n="33" d="100"/>
          <a:sy n="33" d="100"/>
        </p:scale>
        <p:origin x="1104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F4128F-9E0D-4A22-B961-27DEACDB4CF3}" type="datetimeFigureOut">
              <a:rPr lang="ru-RU" smtClean="0"/>
              <a:t>18.03.2017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100881A-66FA-41E3-9355-DBE450EE556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17471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Слайд №3</a:t>
            </a:r>
          </a:p>
          <a:p>
            <a:r>
              <a:rPr lang="ru-RU" dirty="0" smtClean="0"/>
              <a:t>Только ли звёзды на небе сияют?</a:t>
            </a:r>
          </a:p>
          <a:p>
            <a:r>
              <a:rPr lang="ru-RU" dirty="0" smtClean="0"/>
              <a:t> Нет! Среди звёзд там планеты блуждают!</a:t>
            </a:r>
          </a:p>
          <a:p>
            <a:r>
              <a:rPr lang="ru-RU" dirty="0" smtClean="0"/>
              <a:t> Как так блуждают? Дороги не знают?</a:t>
            </a:r>
          </a:p>
          <a:p>
            <a:r>
              <a:rPr lang="ru-RU" dirty="0" smtClean="0"/>
              <a:t>- Нет! Это кажется, будто блуждают! </a:t>
            </a:r>
          </a:p>
          <a:p>
            <a:r>
              <a:rPr lang="ru-RU" dirty="0" smtClean="0"/>
              <a:t>Все они - Солнца большая семья.</a:t>
            </a:r>
          </a:p>
          <a:p>
            <a:r>
              <a:rPr lang="ru-RU" dirty="0" smtClean="0"/>
              <a:t>И под влияньем его притяжения </a:t>
            </a:r>
          </a:p>
          <a:p>
            <a:r>
              <a:rPr lang="ru-RU" dirty="0" smtClean="0"/>
              <a:t>Вечно творят круговые движения! 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00881A-66FA-41E3-9355-DBE450EE5567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381827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Слайд №12 (Плутон)</a:t>
            </a:r>
          </a:p>
          <a:p>
            <a:r>
              <a:rPr lang="ru-RU" dirty="0" smtClean="0"/>
              <a:t>Плутон – самая удаленная от Солнца планета. Ученые строили предположения о его существовании, но открыли эту планету только в 1930 году. Плутон – планета-карлик, меньше Луны. Он слабо освещен Солнцем, потому изучать его очень трудно.</a:t>
            </a:r>
          </a:p>
          <a:p>
            <a:r>
              <a:rPr lang="ru-RU" dirty="0" smtClean="0"/>
              <a:t>У Плутона есть спутник – Харон. Он состоит из камней и льда.</a:t>
            </a:r>
          </a:p>
          <a:p>
            <a:r>
              <a:rPr lang="ru-RU" dirty="0" smtClean="0"/>
              <a:t>Плутон – самая холодная планета Солнечной системы.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00881A-66FA-41E3-9355-DBE450EE5567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463370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Стрелка с Белкой на портрете! </a:t>
            </a:r>
          </a:p>
          <a:p>
            <a:r>
              <a:rPr lang="ru-RU" dirty="0" smtClean="0"/>
              <a:t>Повнимательней вглядись — </a:t>
            </a:r>
          </a:p>
          <a:p>
            <a:r>
              <a:rPr lang="ru-RU" dirty="0" smtClean="0"/>
              <a:t>Две разведчицы в ракете </a:t>
            </a:r>
          </a:p>
          <a:p>
            <a:r>
              <a:rPr lang="ru-RU" dirty="0" smtClean="0"/>
              <a:t>Прямо к звёздам поднялись.</a:t>
            </a:r>
          </a:p>
          <a:p>
            <a:r>
              <a:rPr lang="ru-RU" dirty="0" smtClean="0"/>
              <a:t>— А вы знаете, что… Собаки полетели в космос вслед за мышами. Не каждая собака подходит для полёта. Она должна быть чуть больше кошки, весить 4-6 килограммов, ей должно быть 2-3 года, шерсть должна быть светлой. Породистые собаки для трудных испытаний не годились. Ласковые, спокойные дворняжки лучше всего подходили для космических опытов. В собачьем отряде проходили каждый день тренировки. Собак учили не бояться тряски и шума, переносить жару и холод, по сигналу лампочки есть.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00881A-66FA-41E3-9355-DBE450EE5567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97907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Лучше всех была умная и смелая собака Лайка. Для неё построили ракету, и 3 ноября 1959 года отважная разведчица умчалась в космос. К сожалению, в то время еще не научились возвращать ракеты на Землю и Лайка осталась в космосе навсегда.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00881A-66FA-41E3-9355-DBE450EE5567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06202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А 9 августа 1960 с космодрома Байконур в космос полетели собаки Белка и Стрелка. Собаки прошли все виды испытаний. Они могут довольно длительно находиться в кабине без движения, могут переносить большие перегрузки, вибрации. Животные не пугаются слухов, умеют сидеть в своем экспериментальном снаряжении, давая возможность записывать биотоки сердца, мышц, мозга, артериальное давление, характер дыхания. По телевидению показали кадры полета Белки и Стрелки. Было хорошо видно, как они кувыркались в невесомости. И, если Стрелка относилась ко всему настороженно, то Белка радостно бесилась и даже лаяла.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00881A-66FA-41E3-9355-DBE450EE5567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629368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20 августа было объявлено, что совершил мягкую посадку спускаемый аппарат и на землю благополучно возвратились собаки Белка и Стрелка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00881A-66FA-41E3-9355-DBE450EE5567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064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Слайд №4 (Меркурий)</a:t>
            </a:r>
          </a:p>
          <a:p>
            <a:r>
              <a:rPr lang="ru-RU" dirty="0" smtClean="0"/>
              <a:t>Самая близкая к Солнцу планета – Меркурий. По размерам он меньше Земли, у него твердая, каменистая поверхность. Меркурий во многом похож на Луну. На Меркурии нет атмосферы, которая смогла бы защитить его от ударов </a:t>
            </a:r>
            <a:r>
              <a:rPr lang="ru-RU" dirty="0" err="1" smtClean="0"/>
              <a:t>ме-теоритов</a:t>
            </a:r>
            <a:r>
              <a:rPr lang="ru-RU" dirty="0" smtClean="0"/>
              <a:t> и обжигающих солнечных лучей. На этой планете очень жарко! Ведь Меркурий находится ближе всех к горячему Солнцу. Он торопится за </a:t>
            </a:r>
            <a:r>
              <a:rPr lang="ru-RU" dirty="0" err="1" smtClean="0"/>
              <a:t>Солн-цем</a:t>
            </a:r>
            <a:r>
              <a:rPr lang="ru-RU" dirty="0" smtClean="0"/>
              <a:t>, словно боится отстать от него. За земной год эта планета успевает обежать вокруг Солнца 4раза.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00881A-66FA-41E3-9355-DBE450EE5567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34975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Слайд №5 (Венера)</a:t>
            </a:r>
          </a:p>
          <a:p>
            <a:r>
              <a:rPr lang="ru-RU" dirty="0" smtClean="0"/>
              <a:t>Вторая от Солнца планета – Венера. Для нас, землян, она видна на небесах, как далекий, но яркий фонарик.</a:t>
            </a:r>
          </a:p>
          <a:p>
            <a:r>
              <a:rPr lang="ru-RU" dirty="0" smtClean="0"/>
              <a:t>Венеру называют то Утренней, то Вечерней звездой, ведь в разное время года она появляется в небе то на заре, то в ранних сумерках, когда звезд еще не видно.</a:t>
            </a:r>
          </a:p>
          <a:p>
            <a:r>
              <a:rPr lang="ru-RU" dirty="0" smtClean="0"/>
              <a:t>Венера светится на небесном темно-синем бархате, как кристаллик горного хрусталя, и кажется удивительно красивой! Поэтому и назвали ее в честь боги-ни красоты – Венеры.</a:t>
            </a:r>
          </a:p>
          <a:p>
            <a:r>
              <a:rPr lang="ru-RU" dirty="0" smtClean="0"/>
              <a:t>Поверхность Венеры каменистая. У этой планеты есть атмосфера, но она со-стоит из углекислого газа, которым ни люди, ни животные дышать не могут. Венера окружена густыми облаками. Воды на ней практически нет.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00881A-66FA-41E3-9355-DBE450EE5567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44328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Слайд №6 (Земля)</a:t>
            </a:r>
          </a:p>
          <a:p>
            <a:r>
              <a:rPr lang="ru-RU" dirty="0" smtClean="0"/>
              <a:t>Наша Земля – третья от Солнца планета. На ней сложились благоприятные условия для жизни растений, животных и людей.</a:t>
            </a:r>
          </a:p>
          <a:p>
            <a:r>
              <a:rPr lang="ru-RU" dirty="0" smtClean="0"/>
              <a:t>Земля - средняя по величине планета. Она находится не слишком далеко, но и не очень близко от Солнца. На Земле благоприятная для жизни температура. Атмосфера, окутывающая Землю голубоватой дымкой, имеет пригодный для дыхания воздух и защищает планету от перегрева, охлаждения, ударов </a:t>
            </a:r>
            <a:r>
              <a:rPr lang="ru-RU" dirty="0" err="1" smtClean="0"/>
              <a:t>метео-ритов</a:t>
            </a:r>
            <a:r>
              <a:rPr lang="ru-RU" dirty="0" smtClean="0"/>
              <a:t>.</a:t>
            </a:r>
          </a:p>
          <a:p>
            <a:r>
              <a:rPr lang="ru-RU" dirty="0" smtClean="0"/>
              <a:t>Кроме того, значительную часть поверхности нашей планеты занимают </a:t>
            </a:r>
            <a:r>
              <a:rPr lang="ru-RU" dirty="0" err="1" smtClean="0"/>
              <a:t>водое</a:t>
            </a:r>
            <a:r>
              <a:rPr lang="ru-RU" dirty="0" smtClean="0"/>
              <a:t>-мы. А вода необходима всем живым организмам.</a:t>
            </a:r>
          </a:p>
          <a:p>
            <a:r>
              <a:rPr lang="ru-RU" dirty="0" smtClean="0"/>
              <a:t>У Земли есть спутник – Луна.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00881A-66FA-41E3-9355-DBE450EE5567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55503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Слайд №7 (Марс)</a:t>
            </a:r>
          </a:p>
          <a:p>
            <a:r>
              <a:rPr lang="ru-RU" dirty="0" smtClean="0"/>
              <a:t>Марс – четвертая планета Солнечной системы. Он вдвое меньше Земли. Год на Марсе длится в два раза дольше земного. У этой планеты есть атмосфера, но состоит она в основном из углекислого газа с небольшими примесями водяного пара.</a:t>
            </a:r>
          </a:p>
          <a:p>
            <a:r>
              <a:rPr lang="ru-RU" dirty="0" smtClean="0"/>
              <a:t>Если внимательно посмотреть на ночное небо, то можно заметить, что Марс отличается от других планет красноватым свечением. Поэтому его часто </a:t>
            </a:r>
            <a:r>
              <a:rPr lang="ru-RU" dirty="0" err="1" smtClean="0"/>
              <a:t>назы-вают</a:t>
            </a:r>
            <a:r>
              <a:rPr lang="ru-RU" dirty="0" smtClean="0"/>
              <a:t> «Красной планетой».</a:t>
            </a:r>
          </a:p>
          <a:p>
            <a:r>
              <a:rPr lang="ru-RU" dirty="0" smtClean="0"/>
              <a:t>Ученым удалось установить, что твердая поверхность Марса покрыта </a:t>
            </a:r>
            <a:r>
              <a:rPr lang="ru-RU" dirty="0" err="1" smtClean="0"/>
              <a:t>оранже</a:t>
            </a:r>
            <a:r>
              <a:rPr lang="ru-RU" dirty="0" smtClean="0"/>
              <a:t>-во-красным грунтом.</a:t>
            </a:r>
          </a:p>
          <a:p>
            <a:r>
              <a:rPr lang="ru-RU" dirty="0" smtClean="0"/>
              <a:t>Марс получил свое название в честь бога войны.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00881A-66FA-41E3-9355-DBE450EE5567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57041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Слайд №8 (Юпитер)</a:t>
            </a:r>
          </a:p>
          <a:p>
            <a:r>
              <a:rPr lang="ru-RU" dirty="0" smtClean="0"/>
              <a:t>Пятая от Солнца планета – Юпитер. Этот громадный шар, состоит из жидкого водорода, в 11 раз больше Земли.</a:t>
            </a:r>
          </a:p>
          <a:p>
            <a:r>
              <a:rPr lang="ru-RU" dirty="0" smtClean="0"/>
              <a:t>Юпитер – самая большая планета Солнечной системы. Юпитеру достается не-много тепла от Солнца и поэтому там царит вечная зима.</a:t>
            </a:r>
          </a:p>
          <a:p>
            <a:r>
              <a:rPr lang="ru-RU" dirty="0" smtClean="0"/>
              <a:t>У Юпитера есть четыре спутника, которые вращаются вокруг него. (Ио, Евро-па, Каллисто, Ганимед).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00881A-66FA-41E3-9355-DBE450EE5567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56643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Слайд №9 (Сатурн)</a:t>
            </a:r>
          </a:p>
          <a:p>
            <a:r>
              <a:rPr lang="ru-RU" dirty="0" smtClean="0"/>
              <a:t>Шестая от солнца планета – Сатурн. Он расположен далеко от Солнца и </a:t>
            </a:r>
            <a:r>
              <a:rPr lang="ru-RU" dirty="0" err="1" smtClean="0"/>
              <a:t>пото-му</a:t>
            </a:r>
            <a:r>
              <a:rPr lang="ru-RU" dirty="0" smtClean="0"/>
              <a:t> температура его поверхности низкая. Сатурн состоит из газов. Астрономы, наблюдавшие за Сатурном в телескоп отмечают его красоту. Эта планета окрашена в яркий желто-оранжевый цвет, ее окружают удивительные кольца, состоящие из ледяных глыб и камней. 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00881A-66FA-41E3-9355-DBE450EE5567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40765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Слайд №10 (Уран)	</a:t>
            </a:r>
          </a:p>
          <a:p>
            <a:r>
              <a:rPr lang="ru-RU" dirty="0" smtClean="0"/>
              <a:t>Уран расположен после Сатурна. Это единственная планета, которая вращает-</a:t>
            </a:r>
            <a:r>
              <a:rPr lang="ru-RU" dirty="0" err="1" smtClean="0"/>
              <a:t>ся</a:t>
            </a:r>
            <a:r>
              <a:rPr lang="ru-RU" dirty="0" smtClean="0"/>
              <a:t> лежа на боку. Поэтому к Солнцу обращен, то один его бок, то второй. </a:t>
            </a:r>
            <a:r>
              <a:rPr lang="ru-RU" dirty="0" err="1" smtClean="0"/>
              <a:t>Каж-дое</a:t>
            </a:r>
            <a:r>
              <a:rPr lang="ru-RU" dirty="0" smtClean="0"/>
              <a:t> полушарие освещается Солнцем ровно 40 лет, а потом 40 лет там царит ночь.</a:t>
            </a:r>
          </a:p>
          <a:p>
            <a:r>
              <a:rPr lang="ru-RU" dirty="0" smtClean="0"/>
              <a:t>Атмосфера Урана – холодный туман.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00881A-66FA-41E3-9355-DBE450EE5567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815700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Слайд №11 (Нептун)</a:t>
            </a:r>
          </a:p>
          <a:p>
            <a:r>
              <a:rPr lang="ru-RU" dirty="0" smtClean="0"/>
              <a:t>Нептун – восьмая от Солнца планета. Она кажется темно-голубой, потому что ее окружает газ метан. В телескопы астрономы замечают над Нептуном </a:t>
            </a:r>
            <a:r>
              <a:rPr lang="ru-RU" dirty="0" err="1" smtClean="0"/>
              <a:t>клоч-коватые</a:t>
            </a:r>
            <a:r>
              <a:rPr lang="ru-RU" dirty="0" smtClean="0"/>
              <a:t> облака.</a:t>
            </a:r>
          </a:p>
          <a:p>
            <a:r>
              <a:rPr lang="ru-RU" dirty="0" smtClean="0"/>
              <a:t>Нептун, действительно находится так далеко от нас, что сначала его положение предсказали математики, а только потом обнаружили астрономы.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00881A-66FA-41E3-9355-DBE450EE5567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65690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556F2A-875E-4038-9B2C-2489D5FE5093}" type="datetimeFigureOut">
              <a:rPr lang="ru-RU" smtClean="0"/>
              <a:t>18.03.2017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CBAF6-0137-4637-AB09-5CB181DAAD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811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1000">
        <p:wipe/>
      </p:transition>
    </mc:Choice>
    <mc:Fallback xmlns="">
      <p:transition spd="slow" advTm="1000">
        <p:wip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556F2A-875E-4038-9B2C-2489D5FE5093}" type="datetimeFigureOut">
              <a:rPr lang="ru-RU" smtClean="0"/>
              <a:t>18.03.2017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CBAF6-0137-4637-AB09-5CB181DAAD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2812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1000">
        <p:wipe/>
      </p:transition>
    </mc:Choice>
    <mc:Fallback xmlns="">
      <p:transition spd="slow" advTm="1000">
        <p:wip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556F2A-875E-4038-9B2C-2489D5FE5093}" type="datetimeFigureOut">
              <a:rPr lang="ru-RU" smtClean="0"/>
              <a:t>18.03.2017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CBAF6-0137-4637-AB09-5CB181DAAD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8868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1000">
        <p:wipe/>
      </p:transition>
    </mc:Choice>
    <mc:Fallback xmlns="">
      <p:transition spd="slow" advTm="1000">
        <p:wip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556F2A-875E-4038-9B2C-2489D5FE5093}" type="datetimeFigureOut">
              <a:rPr lang="ru-RU" smtClean="0"/>
              <a:t>18.03.2017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CBAF6-0137-4637-AB09-5CB181DAAD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3495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1000">
        <p:wipe/>
      </p:transition>
    </mc:Choice>
    <mc:Fallback xmlns="">
      <p:transition spd="slow" advTm="1000">
        <p:wip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556F2A-875E-4038-9B2C-2489D5FE5093}" type="datetimeFigureOut">
              <a:rPr lang="ru-RU" smtClean="0"/>
              <a:t>18.03.2017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CBAF6-0137-4637-AB09-5CB181DAAD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548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1000">
        <p:wipe/>
      </p:transition>
    </mc:Choice>
    <mc:Fallback xmlns="">
      <p:transition spd="slow" advTm="1000">
        <p:wip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556F2A-875E-4038-9B2C-2489D5FE5093}" type="datetimeFigureOut">
              <a:rPr lang="ru-RU" smtClean="0"/>
              <a:t>18.03.2017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CBAF6-0137-4637-AB09-5CB181DAAD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9121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1000">
        <p:wipe/>
      </p:transition>
    </mc:Choice>
    <mc:Fallback xmlns="">
      <p:transition spd="slow" advTm="1000">
        <p:wip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556F2A-875E-4038-9B2C-2489D5FE5093}" type="datetimeFigureOut">
              <a:rPr lang="ru-RU" smtClean="0"/>
              <a:t>18.03.2017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CBAF6-0137-4637-AB09-5CB181DAAD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1115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1000">
        <p:wipe/>
      </p:transition>
    </mc:Choice>
    <mc:Fallback xmlns="">
      <p:transition spd="slow" advTm="1000">
        <p:wip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556F2A-875E-4038-9B2C-2489D5FE5093}" type="datetimeFigureOut">
              <a:rPr lang="ru-RU" smtClean="0"/>
              <a:t>18.03.2017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CBAF6-0137-4637-AB09-5CB181DAAD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0642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1000">
        <p:wipe/>
      </p:transition>
    </mc:Choice>
    <mc:Fallback xmlns="">
      <p:transition spd="slow" advTm="1000">
        <p:wip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556F2A-875E-4038-9B2C-2489D5FE5093}" type="datetimeFigureOut">
              <a:rPr lang="ru-RU" smtClean="0"/>
              <a:t>18.03.2017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CBAF6-0137-4637-AB09-5CB181DAAD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9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1000">
        <p:wipe/>
      </p:transition>
    </mc:Choice>
    <mc:Fallback xmlns="">
      <p:transition spd="slow" advTm="1000">
        <p:wip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556F2A-875E-4038-9B2C-2489D5FE5093}" type="datetimeFigureOut">
              <a:rPr lang="ru-RU" smtClean="0"/>
              <a:t>18.03.2017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CBAF6-0137-4637-AB09-5CB181DAAD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2995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1000">
        <p:wipe/>
      </p:transition>
    </mc:Choice>
    <mc:Fallback xmlns="">
      <p:transition spd="slow" advTm="1000">
        <p:wip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556F2A-875E-4038-9B2C-2489D5FE5093}" type="datetimeFigureOut">
              <a:rPr lang="ru-RU" smtClean="0"/>
              <a:t>18.03.2017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CBAF6-0137-4637-AB09-5CB181DAAD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9198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1000">
        <p:wipe/>
      </p:transition>
    </mc:Choice>
    <mc:Fallback xmlns="">
      <p:transition spd="slow" advTm="1000">
        <p:wip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556F2A-875E-4038-9B2C-2489D5FE5093}" type="datetimeFigureOut">
              <a:rPr lang="ru-RU" smtClean="0"/>
              <a:t>18.03.2017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8CBAF6-0137-4637-AB09-5CB181DAAD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30125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250" advTm="1000">
        <p:wipe/>
      </p:transition>
    </mc:Choice>
    <mc:Fallback xmlns="">
      <p:transition spd="slow" advTm="1000">
        <p:wip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gif"/><Relationship Id="rId4" Type="http://schemas.openxmlformats.org/officeDocument/2006/relationships/image" Target="../media/image17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825687" y="981373"/>
            <a:ext cx="4426083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8000" b="0" cap="none" spc="0" dirty="0" smtClean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«Космос»</a:t>
            </a:r>
            <a:endParaRPr lang="ru-RU" sz="8000" b="0" cap="none" spc="0" dirty="0">
              <a:ln w="0"/>
              <a:solidFill>
                <a:srgbClr val="FFFF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937484" y="5667672"/>
            <a:ext cx="6060377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400" b="0" cap="none" spc="0" dirty="0" smtClean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Воспитатель Кирюхина Надежда Викторовна</a:t>
            </a:r>
            <a:endParaRPr lang="ru-RU" sz="2400" b="0" cap="none" spc="0" dirty="0">
              <a:ln w="0"/>
              <a:solidFill>
                <a:srgbClr val="FFFF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43712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1000">
        <p:wipe/>
      </p:transition>
    </mc:Choice>
    <mc:Fallback xmlns="">
      <p:transition spd="slow" advTm="1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clrChange>
              <a:clrFrom>
                <a:srgbClr val="0F1015"/>
              </a:clrFrom>
              <a:clrTo>
                <a:srgbClr val="0F1015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839995" y="0"/>
            <a:ext cx="6858000" cy="6858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882004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1000">
        <p:wipe/>
      </p:transition>
    </mc:Choice>
    <mc:Fallback xmlns="">
      <p:transition spd="slow" advTm="1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12192000" cy="697140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45932"/>
            <a:ext cx="3958812" cy="661206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4610" y="104931"/>
            <a:ext cx="4032867" cy="6753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2243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1000">
        <p:wipe/>
      </p:transition>
    </mc:Choice>
    <mc:Fallback xmlns="">
      <p:transition spd="slow" advTm="1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/>
          <a:srcRect b="6636"/>
          <a:stretch/>
        </p:blipFill>
        <p:spPr>
          <a:xfrm>
            <a:off x="0" y="-1"/>
            <a:ext cx="12192000" cy="6892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53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1000">
        <p:wipe/>
      </p:transition>
    </mc:Choice>
    <mc:Fallback xmlns="">
      <p:transition spd="slow" advTm="1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590517" cy="390177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74472" y="0"/>
            <a:ext cx="4517528" cy="338967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50086" y="3437848"/>
            <a:ext cx="4541914" cy="3420152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767046" y="4640092"/>
            <a:ext cx="2457724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6000" b="0" cap="none" spc="0" dirty="0" smtClean="0">
                <a:ln w="0">
                  <a:solidFill>
                    <a:schemeClr val="tx1"/>
                  </a:solidFill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ЛАЙКА</a:t>
            </a:r>
            <a:endParaRPr lang="ru-RU" sz="6000" b="0" cap="none" spc="0" dirty="0">
              <a:ln w="0">
                <a:solidFill>
                  <a:schemeClr val="tx1"/>
                </a:solidFill>
              </a:ln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112925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Tm="1000">
        <p:wipe/>
      </p:transition>
    </mc:Choice>
    <mc:Fallback>
      <p:transition spd="slow" advTm="1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5524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1000">
        <p:wipe/>
      </p:transition>
    </mc:Choice>
    <mc:Fallback xmlns="">
      <p:transition spd="slow" advTm="1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-3258"/>
            <a:ext cx="12192000" cy="6861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8088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1000">
        <p:wipe/>
      </p:transition>
    </mc:Choice>
    <mc:Fallback xmlns="">
      <p:transition spd="slow" advTm="1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005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1000">
        <p:wipe/>
      </p:transition>
    </mc:Choice>
    <mc:Fallback xmlns="">
      <p:transition spd="slow" advTm="1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9138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1000">
        <p:wipe/>
      </p:transition>
    </mc:Choice>
    <mc:Fallback xmlns="">
      <p:transition spd="slow" advTm="1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1485" y="1041314"/>
            <a:ext cx="1571625" cy="180975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48250"/>
            <a:ext cx="1571625" cy="180975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1355" y="4402352"/>
            <a:ext cx="1571625" cy="180975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6439"/>
            <a:ext cx="1571625" cy="1809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2776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1000">
        <p:wipe/>
      </p:transition>
    </mc:Choice>
    <mc:Fallback xmlns="">
      <p:transition spd="slow" advTm="1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043" y="518984"/>
            <a:ext cx="2895600" cy="572967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8351" y="518984"/>
            <a:ext cx="2895600" cy="5647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4310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1000">
        <p:wipe/>
      </p:transition>
    </mc:Choice>
    <mc:Fallback xmlns="">
      <p:transition spd="slow" advTm="1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20130"/>
            <a:ext cx="5881817" cy="617180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8379" y="420130"/>
            <a:ext cx="5789140" cy="643787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/>
          <a:srcRect l="19886" t="-1435" r="1943" b="4843"/>
          <a:stretch/>
        </p:blipFill>
        <p:spPr>
          <a:xfrm>
            <a:off x="2669059" y="-31077"/>
            <a:ext cx="6960554" cy="6654299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65446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1000">
        <p:wipe/>
      </p:transition>
    </mc:Choice>
    <mc:Fallback xmlns="">
      <p:transition spd="slow" advTm="1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989" y="237532"/>
            <a:ext cx="5832389" cy="632390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8378" y="237532"/>
            <a:ext cx="5803042" cy="632390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85585" y="267950"/>
            <a:ext cx="6620830" cy="632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9859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1000">
        <p:wipe/>
      </p:transition>
    </mc:Choice>
    <mc:Fallback xmlns="">
      <p:transition spd="slow" advTm="1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480" y="222422"/>
            <a:ext cx="5756190" cy="663557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0670" y="222422"/>
            <a:ext cx="6215625" cy="663557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83299" y="-49070"/>
            <a:ext cx="8425402" cy="6956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6053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1000">
        <p:wipe/>
      </p:transition>
    </mc:Choice>
    <mc:Fallback xmlns="">
      <p:transition spd="slow" advTm="1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685800"/>
            <a:ext cx="12192000" cy="82296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004455"/>
            <a:ext cx="12192000" cy="8866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1932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1000">
        <p:wipe/>
      </p:transition>
    </mc:Choice>
    <mc:Fallback xmlns="">
      <p:transition spd="slow" advTm="1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043" y="362208"/>
            <a:ext cx="5657336" cy="623630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8378" y="362207"/>
            <a:ext cx="5684107" cy="6236301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3780" y="1077261"/>
            <a:ext cx="11949196" cy="4767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0002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1000">
        <p:wipe/>
      </p:transition>
    </mc:Choice>
    <mc:Fallback xmlns="">
      <p:transition spd="slow" advTm="1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4099</TotalTime>
  <Words>1029</Words>
  <Application>Microsoft Office PowerPoint</Application>
  <PresentationFormat>Широкоэкранный</PresentationFormat>
  <Paragraphs>66</Paragraphs>
  <Slides>16</Slides>
  <Notes>14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0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Виталий Кирюхин</dc:creator>
  <cp:lastModifiedBy>Виталий Кирюхин</cp:lastModifiedBy>
  <cp:revision>34</cp:revision>
  <dcterms:created xsi:type="dcterms:W3CDTF">2016-04-07T14:35:46Z</dcterms:created>
  <dcterms:modified xsi:type="dcterms:W3CDTF">2017-03-18T12:12:39Z</dcterms:modified>
</cp:coreProperties>
</file>