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8" r:id="rId3"/>
    <p:sldId id="259" r:id="rId4"/>
    <p:sldId id="266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7" r:id="rId17"/>
    <p:sldId id="273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34E7-0710-494D-8C06-21A96AA17B3B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4231-F578-4353-AD9C-A10DF5FF5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06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34E7-0710-494D-8C06-21A96AA17B3B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4231-F578-4353-AD9C-A10DF5FF5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58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34E7-0710-494D-8C06-21A96AA17B3B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4231-F578-4353-AD9C-A10DF5FF5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6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34E7-0710-494D-8C06-21A96AA17B3B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4231-F578-4353-AD9C-A10DF5FF5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25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34E7-0710-494D-8C06-21A96AA17B3B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4231-F578-4353-AD9C-A10DF5FF5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7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34E7-0710-494D-8C06-21A96AA17B3B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4231-F578-4353-AD9C-A10DF5FF5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23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34E7-0710-494D-8C06-21A96AA17B3B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4231-F578-4353-AD9C-A10DF5FF5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21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34E7-0710-494D-8C06-21A96AA17B3B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4231-F578-4353-AD9C-A10DF5FF5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96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34E7-0710-494D-8C06-21A96AA17B3B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4231-F578-4353-AD9C-A10DF5FF5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34E7-0710-494D-8C06-21A96AA17B3B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4231-F578-4353-AD9C-A10DF5FF5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32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34E7-0710-494D-8C06-21A96AA17B3B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4231-F578-4353-AD9C-A10DF5FF5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29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634E7-0710-494D-8C06-21A96AA17B3B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B4231-F578-4353-AD9C-A10DF5FF5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17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gi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юзер\Desktop\картинки для презен. кор.гим\hello_html_m2ec49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87849"/>
            <a:ext cx="748883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юзер\Desktop\картинки для презен. кор.гим\535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156178" cy="3809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473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зер\Desktop\картинки для презен. кор.гим\hello_html_m2ec49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4"/>
            <a:ext cx="9144000" cy="687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1769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Массаж стоп с использованием нестандартного оборудования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юзер\Desktop\2017физо\DSC_13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833" y="1916832"/>
            <a:ext cx="4035829" cy="267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юзер\Desktop\2017физо\DSC_13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9662" y="3452216"/>
            <a:ext cx="4035829" cy="267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67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зер\Desktop\картинки для презен. кор.гим\hello_html_m2ec49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44000" cy="687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Игровое упражнение «Не урони» по профилактике плоскостопия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 descr="C:\Users\юзер\Desktop\2017физо\DSC_13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511" y="1844824"/>
            <a:ext cx="4035829" cy="267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юзер\Desktop\2017физо\DSC_14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3480" y="3352766"/>
            <a:ext cx="4035829" cy="267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97152"/>
            <a:ext cx="1207786" cy="81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449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зер\Desktop\картинки для презен. кор.гим\hello_html_m2ec49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9" y="-17764"/>
            <a:ext cx="9144000" cy="687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4401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Упражнения</a:t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«Лодочка», «Морская звезда» 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 descr="C:\Users\юзер\Desktop\2017физо\DSC_14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259" y="3437882"/>
            <a:ext cx="4038600" cy="267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юзер\Desktop\2017физо\DSC_13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19310"/>
            <a:ext cx="4038600" cy="289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58" y="5153568"/>
            <a:ext cx="2149169" cy="93130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406" y="1786896"/>
            <a:ext cx="1664306" cy="166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206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зер\Desktop\картинки для презен. кор.гим\hello_html_m2ec49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Упражнения, направленные на укрепление мышц спины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Users\юзер\Desktop\2017физо\DSC_14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5" y="1673885"/>
            <a:ext cx="4038600" cy="267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юзер\Desktop\2017физо\DSC_14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714" y="3284984"/>
            <a:ext cx="4038600" cy="267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4" y="1662425"/>
            <a:ext cx="750154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73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зер\Desktop\картинки для презен. кор.гим\hello_html_m2ec49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5" y="18732"/>
            <a:ext cx="9144000" cy="687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602524"/>
            <a:ext cx="8856984" cy="115146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Упражнения с использованием мягких модулей для укрепления мышечного корсета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C:\Users\юзер\Desktop\2017физо\DSC_14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73" y="1916832"/>
            <a:ext cx="4038600" cy="267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юзер\Desktop\2017физо\DSC_14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301" y="1916832"/>
            <a:ext cx="4038600" cy="267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юзер\Desktop\2017физо\DSC_14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195" y="1744722"/>
            <a:ext cx="6268851" cy="415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47" y="4491709"/>
            <a:ext cx="1780651" cy="141434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13562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юзер\Desktop\картинки для презен. кор.гим\hello_html_m2ec49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Нестандартное оборудование по профилактике плоскостопия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C:\Users\юзер\Desktop\2017физо\DSC_13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386292" cy="224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юзер\Desktop\2017физо\DSC_13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57169"/>
            <a:ext cx="3395269" cy="22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юзер\Desktop\2017физо\DSC_14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2351">
            <a:off x="2243517" y="4293642"/>
            <a:ext cx="1622974" cy="162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юзер\Desktop\2017физо\DSC_14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9815">
            <a:off x="5202935" y="4306780"/>
            <a:ext cx="1623594" cy="145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752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зер\Desktop\картинки для презен. кор.гим\hello_html_m2ec49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25" cy="689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для родителей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8" name="Объект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4943">
            <a:off x="1119061" y="1413238"/>
            <a:ext cx="3394472" cy="4525963"/>
          </a:xfrm>
          <a:prstGeom prst="rect">
            <a:avLst/>
          </a:prstGeom>
        </p:spPr>
      </p:pic>
      <p:pic>
        <p:nvPicPr>
          <p:cNvPr id="9" name="Объект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51877">
            <a:off x="4568521" y="1421822"/>
            <a:ext cx="33944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04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зер\Desktop\картинки для презен. кор.гим\hello_html_m2ec49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25" cy="689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Гимнастика пробуждения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66" y="1600200"/>
            <a:ext cx="3269268" cy="4525963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32" y="1600200"/>
            <a:ext cx="3224935" cy="4525963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58317">
            <a:off x="4495903" y="1509983"/>
            <a:ext cx="3267799" cy="43570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34265">
            <a:off x="892878" y="1307049"/>
            <a:ext cx="3528612" cy="470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45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зер\Desktop\картинки для презен. кор.гим\hello_html_m2ec49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-18256"/>
            <a:ext cx="9144000" cy="687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836712"/>
            <a:ext cx="6624736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Удачи в сохранении и стимулировании здоровья детей!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80928"/>
            <a:ext cx="4464496" cy="334837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2111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зер\Desktop\картинки для презен. кор.гим\hello_html_m2ec49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764704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здоровьесберегающих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дошкольном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образовании: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рименительно </a:t>
            </a:r>
            <a:r>
              <a:rPr lang="ru-RU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к ребенку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– обеспечение высокого уровня реального 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здоровья воспитаннику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детского сада и воспитание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валеологической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культуры как совокупности осознанного отношения ребенка к здоровью и жизни человека,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знаний о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 здоровье и умений оберегать, поддерживать и сохранять его,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валелогической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компетентности, позволяющей дошкольнику самостоятельно и эффективно решать задачи здорового образа жизни и безопасного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поведения, задачи, связанные с оказанием элементарной медицинской, психологической самопомощи и помощи.</a:t>
            </a:r>
          </a:p>
          <a:p>
            <a:r>
              <a:rPr lang="ru-RU" sz="20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Применительно к взрослым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 содействие становлению культуры здоровья, в том числе культуры профессионального здоровья воспитателей ДОУ и </a:t>
            </a:r>
            <a:r>
              <a:rPr lang="ru-RU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валеологическому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просвещению родителей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823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зер\Desktop\картинки для презен. кор.гим\hello_html_m2ec49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889844"/>
            <a:ext cx="792088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 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здоровьесберегающих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технологий 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дошкольном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образовании: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медико-профилактические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физкультурно-оздоровительные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технологии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 обеспечения социально-психологического благополучия ребенка;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здоровьесбережения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здоровьеобогащения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 педагогов дошкольного образования;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валеологического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просвещения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родителей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; 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здоровьесберегающие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образовательные технологии в детском саду.</a:t>
            </a:r>
          </a:p>
        </p:txBody>
      </p:sp>
    </p:spTree>
    <p:extLst>
      <p:ext uri="{BB962C8B-B14F-4D97-AF65-F5344CB8AC3E}">
        <p14:creationId xmlns:p14="http://schemas.microsoft.com/office/powerpoint/2010/main" val="4282256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зер\Desktop\картинки для презен. кор.гим\hello_html_m2ec49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47564" y="836712"/>
            <a:ext cx="7848872" cy="5472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Корригирующая гимнастика 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лат.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corrigo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выпрямляю, исправляю)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разновидность лечебной гимнастики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Корригирующая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гимнастика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рекомендована  всем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детям, так как это - единственное средство, позволяющее эффективно укреплять мышечный корсет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r>
              <a:rPr lang="ru-RU" sz="2000" b="1" i="1" dirty="0" smtClean="0">
                <a:latin typeface="Times New Roman"/>
                <a:ea typeface="Times New Roman"/>
              </a:rPr>
              <a:t>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1. Воспитывать дисциплинированное и сознательное отношение детей к фиксации правильного положения тела.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2. Укреплять мышечный корсет и совершенствовать координацию движений как необходимое условие для корректирования  правильного положения тела.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3. Воспитывать и закреплять навык правильной  осанки и стереотипа правильной походки.</a:t>
            </a:r>
          </a:p>
          <a:p>
            <a:r>
              <a:rPr lang="ru-RU" sz="2000" dirty="0"/>
              <a:t> </a:t>
            </a:r>
          </a:p>
          <a:p>
            <a:pPr indent="342900" algn="just">
              <a:spcAft>
                <a:spcPts val="0"/>
              </a:spcAft>
            </a:pPr>
            <a:endParaRPr lang="ru-RU" sz="2400" dirty="0">
              <a:latin typeface="Times New Roman"/>
              <a:ea typeface="Times New Roman"/>
            </a:endParaRPr>
          </a:p>
          <a:p>
            <a:endParaRPr lang="ru-RU" sz="2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39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зер\Desktop\картинки для презен. кор.гим\hello_html_m2ec49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908720"/>
            <a:ext cx="6624736" cy="5112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Корригирующая гимнастика</a:t>
            </a:r>
          </a:p>
          <a:p>
            <a:r>
              <a:rPr lang="ru-RU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включается в различные формы физкультурно-оздоровительных мероприятий: занятия, утреннюю гимнастику, в комплексы гимнастики после дневного сна. </a:t>
            </a:r>
          </a:p>
          <a:p>
            <a:r>
              <a:rPr lang="ru-RU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проведения зависит от поставленной задачи и возраста детей. Упражнения носят игровой, сюжетный характер, способствуют укреплению мышц спины, плечевого пояса, брюшного пресса – «мышечного корсета».</a:t>
            </a:r>
          </a:p>
          <a:p>
            <a:r>
              <a:rPr lang="ru-RU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качестве профилактики плоскостопия в различных формах физкультурно-оздоровительной работы мы используем </a:t>
            </a:r>
            <a:r>
              <a:rPr lang="ru-RU" sz="2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«дорожку здоровья»</a:t>
            </a:r>
          </a:p>
          <a:p>
            <a:pPr algn="ctr"/>
            <a:endParaRPr lang="ru-RU" sz="20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M:\МОЯ РАБОТА\КАРТИНКИ\анимашки разные\спорт\1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25144"/>
            <a:ext cx="1759247" cy="109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41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зер\Desktop\картинки для презен. кор.гим\hello_html_m2ec49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Упражнения на равновесие, умение сохранять правильную осанку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юзер\Desktop\2017физо\DSC_12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5342"/>
            <a:ext cx="4171035" cy="276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юзер\Desktop\2017физо\DSC_12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293" y="3573016"/>
            <a:ext cx="4038600" cy="267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21" y="4581128"/>
            <a:ext cx="1810891" cy="181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92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зер\Desktop\картинки для презен. кор.гим\hello_html_m2ec49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26192"/>
            <a:ext cx="8229600" cy="37500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Упражнения для профилактики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плоскостопия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утренней гимнастике</a:t>
            </a:r>
            <a:endParaRPr lang="ru-RU" sz="3200" dirty="0"/>
          </a:p>
        </p:txBody>
      </p:sp>
      <p:pic>
        <p:nvPicPr>
          <p:cNvPr id="2050" name="Picture 2" descr="C:\Users\юзер\Desktop\2017физо\DSC_12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848" y="1273787"/>
            <a:ext cx="3797020" cy="26172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юзер\Desktop\2017физо\DSC_13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43" y="1270893"/>
            <a:ext cx="3913846" cy="25922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юзер\Desktop\2017физо\DSC_13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91645"/>
            <a:ext cx="4392488" cy="290929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20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зер\Desktop\картинки для презен. кор.гим\hello_html_m2ec49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Упражнения для профилактики плоскостопия на физкультурных занятиях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юзер\Desktop\2017физо\DSC_13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4" y="1697417"/>
            <a:ext cx="4038600" cy="267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юзер\Desktop\2017физо\DSC_13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55" y="3437882"/>
            <a:ext cx="4038600" cy="267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63070"/>
            <a:ext cx="1440160" cy="174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58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зер\Desktop\картинки для презен. кор.гим\hello_html_m2ec49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61178"/>
            <a:ext cx="8229600" cy="88324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Корригирующая гимнастика с учетом </a:t>
            </a:r>
            <a:r>
              <a:rPr lang="ru-RU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диференцированного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подхода по половому признаку</a:t>
            </a:r>
            <a:b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юзер\Desktop\2017физо\DSC_13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51" y="1698163"/>
            <a:ext cx="3519153" cy="233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юзер\Desktop\2017физо\DSC_13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94917"/>
            <a:ext cx="3504811" cy="232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юзер\Desktop\2017физо\DSC_13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115" y="4082774"/>
            <a:ext cx="3601769" cy="23855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53136"/>
            <a:ext cx="1544778" cy="154477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6496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</TotalTime>
  <Words>240</Words>
  <Application>Microsoft Office PowerPoint</Application>
  <PresentationFormat>Экран (4:3)</PresentationFormat>
  <Paragraphs>40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 на равновесие, умение сохранять правильную осанку</vt:lpstr>
      <vt:lpstr>Упражнения для профилактики плоскостопия на утренней гимнастике</vt:lpstr>
      <vt:lpstr>Упражнения для профилактики плоскостопия на физкультурных занятиях</vt:lpstr>
      <vt:lpstr>Корригирующая гимнастика с учетом диференцированного подхода по половому признаку </vt:lpstr>
      <vt:lpstr>Массаж стоп с использованием нестандартного оборудования</vt:lpstr>
      <vt:lpstr>Игровое упражнение «Не урони» по профилактике плоскостопия</vt:lpstr>
      <vt:lpstr>Упражнения «Лодочка», «Морская звезда» </vt:lpstr>
      <vt:lpstr>Упражнения, направленные на укрепление мышц спины</vt:lpstr>
      <vt:lpstr>Упражнения с использованием мягких модулей для укрепления мышечного корсета</vt:lpstr>
      <vt:lpstr>Нестандартное оборудование по профилактике плоскостопия</vt:lpstr>
      <vt:lpstr>Консультации для родителей</vt:lpstr>
      <vt:lpstr>Гимнастика пробуждения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юзер</dc:creator>
  <cp:lastModifiedBy>admin</cp:lastModifiedBy>
  <cp:revision>64</cp:revision>
  <dcterms:created xsi:type="dcterms:W3CDTF">2017-01-22T16:52:38Z</dcterms:created>
  <dcterms:modified xsi:type="dcterms:W3CDTF">2017-01-30T05:28:38Z</dcterms:modified>
</cp:coreProperties>
</file>