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>
      <p:cViewPr>
        <p:scale>
          <a:sx n="76" d="100"/>
          <a:sy n="76" d="100"/>
        </p:scale>
        <p:origin x="-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E11B-D888-4923-8631-6B630275F754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9FAC5-886F-47DA-B95F-55E5CB2564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.П. Мусоргский _Избушка на курьих ножках_, _Балет невылупившихся птенцов_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98"/>
            <a:ext cx="9144000" cy="68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373216"/>
            <a:ext cx="1621954" cy="1081303"/>
          </a:xfrm>
          <a:prstGeom prst="rect">
            <a:avLst/>
          </a:prstGeom>
        </p:spPr>
      </p:pic>
      <p:pic>
        <p:nvPicPr>
          <p:cNvPr id="5" name="Без назв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84" y="5561856"/>
            <a:ext cx="19442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58732 -0.2166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75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" y="0"/>
            <a:ext cx="9116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373216"/>
            <a:ext cx="1512168" cy="1008112"/>
          </a:xfrm>
          <a:prstGeom prst="rect">
            <a:avLst/>
          </a:prstGeom>
        </p:spPr>
      </p:pic>
      <p:pic>
        <p:nvPicPr>
          <p:cNvPr id="5" name="Без назв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33472 -4.44444E-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624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39" y="5635946"/>
            <a:ext cx="1643960" cy="10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32257 -0.6145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133190"/>
            <a:ext cx="1549946" cy="1033298"/>
          </a:xfrm>
          <a:prstGeom prst="rect">
            <a:avLst/>
          </a:prstGeom>
        </p:spPr>
      </p:pic>
      <p:pic>
        <p:nvPicPr>
          <p:cNvPr id="4" name="Без назв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556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59 -0.60371 " pathEditMode="relative" rAng="0" ptsTypes="AA">
                                      <p:cBhvr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32" y="5661249"/>
            <a:ext cx="1786607" cy="11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45173 -0.3537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87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57" y="27296"/>
            <a:ext cx="3796418" cy="2467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08" y="13648"/>
            <a:ext cx="5404639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ow-to-draw-map-step-by-step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5545" y="22570"/>
            <a:ext cx="9371110" cy="6794055"/>
          </a:xfrm>
          <a:prstGeom prst="rect">
            <a:avLst/>
          </a:prstGeom>
        </p:spPr>
      </p:pic>
      <p:pic>
        <p:nvPicPr>
          <p:cNvPr id="5" name="Рисунок 4" descr="1437911165_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908720"/>
            <a:ext cx="2592288" cy="1728192"/>
          </a:xfrm>
          <a:prstGeom prst="rect">
            <a:avLst/>
          </a:prstGeom>
        </p:spPr>
      </p:pic>
      <p:pic>
        <p:nvPicPr>
          <p:cNvPr id="4" name="Без названи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24.7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0.10867 C -0.03108 0.14797 -0.03212 0.18774 -0.02656 0.22705 C -0.02569 0.23283 -0.02309 0.2363 -0.0217 0.24185 C -0.01632 0.26381 -0.02309 0.25433 -0.01215 0.26497 C -0.00781 0.27699 -0.00139 0.28901 0.00521 0.29896 C 0.0099 0.30612 0.01649 0.31075 0.02118 0.31792 C 0.03177 0.33364 0.03854 0.35167 0.04965 0.36647 C 0.05174 0.37526 0.0566 0.38034 0.06077 0.38774 C 0.06129 0.38982 0.06146 0.39214 0.06233 0.39399 C 0.0632 0.3956 0.06493 0.3963 0.06563 0.39815 C 0.07222 0.41734 0.06788 0.41318 0.07344 0.42774 C 0.08004 0.44531 0.08629 0.46404 0.09097 0.48277 C 0.09045 0.49688 0.09028 0.51098 0.08941 0.52508 C 0.08767 0.55167 0.05347 0.54936 0.04184 0.55052 C 0.03507 0.55352 0.0309 0.56 0.02431 0.563 C 0.01927 0.57017 0.01372 0.56925 0.00677 0.57156 C -0.01545 0.57873 -0.03698 0.58219 -0.05989 0.58427 C -0.0908 0.58196 -0.08489 0.58959 -0.09792 0.5674 C -0.10139 0.56138 -0.10104 0.56531 -0.10104 0.56092 " pathEditMode="relative" ptsTypes="ffffffffffffffffffA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eychelles-lemuria-pras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3849" y="0"/>
            <a:ext cx="10351698" cy="6858000"/>
          </a:xfrm>
          <a:prstGeom prst="rect">
            <a:avLst/>
          </a:prstGeom>
        </p:spPr>
      </p:pic>
      <p:pic>
        <p:nvPicPr>
          <p:cNvPr id="5" name="Рисунок 4" descr="1437911165_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5872708"/>
            <a:ext cx="1477938" cy="985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0.03699 C -0.18264 0.01757 -0.10521 0.03699 -0.31892 0.03075 C -0.34618 0.03005 -0.37448 0.01456 -0.40156 0.00948 C -0.41337 0.00323 -0.42552 0.00138 -0.43802 -0.00093 C -0.44878 -0.00694 -0.46007 -0.01156 -0.47135 -0.01573 C -0.47604 -0.02544 -0.48125 -0.02336 -0.48889 -0.02844 C -0.49514 -0.0326 -0.50069 -0.04093 -0.50781 -0.04324 C -0.51406 -0.04532 -0.52049 -0.04625 -0.52691 -0.04763 C -0.53924 -0.05573 -0.55174 -0.06104 -0.5651 -0.06451 C -0.58021 -0.07445 -0.57309 -0.07168 -0.58559 -0.07492 C -0.59479 -0.08717 -0.58993 -0.08393 -0.59844 -0.08763 C -0.60642 -0.09503 -0.6158 -0.10312 -0.62222 -0.11307 C -0.62951 -0.1244 -0.62101 -0.11376 -0.62847 -0.12786 C -0.6349 -0.13989 -0.63194 -0.12833 -0.63646 -0.14058 C -0.63976 -0.1496 -0.63906 -0.15885 -0.64444 -0.16602 C -0.6467 -0.1748 -0.64896 -0.18497 -0.65399 -0.19122 C -0.65538 -0.20093 -0.65625 -0.20648 -0.66024 -0.21457 C -0.66128 -0.22035 -0.66406 -0.22567 -0.6651 -0.23145 C -0.66719 -0.24393 -0.66823 -0.26081 -0.66823 -0.27376 " pathEditMode="relative" ptsTypes="ffffffffffffffffffA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-25953"/>
            <a:ext cx="8608505" cy="6883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ow-to-draw-map-step-by-step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437911165_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437112"/>
            <a:ext cx="1585950" cy="1057300"/>
          </a:xfrm>
          <a:prstGeom prst="rect">
            <a:avLst/>
          </a:prstGeom>
        </p:spPr>
      </p:pic>
      <p:pic>
        <p:nvPicPr>
          <p:cNvPr id="5" name="Без названи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92.24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4971E-6 C 0.00278 0.01086 0.00156 0.01479 0.00799 0.02335 C 0.01111 0.03606 0.00816 0.02589 0.01736 0.04439 C 0.04931 0.10843 0.10035 0.08947 0.15556 0.09086 C 0.2309 0.10404 0.18802 0.09895 0.28403 0.1015 C 0.30417 0.10289 0.32292 0.10705 0.34288 0.10982 C 0.36267 0.11953 0.39045 0.11699 0.41094 0.11838 C 0.4349 0.12208 0.45851 0.12578 0.48229 0.12901 C 0.50261 0.12832 0.52257 0.12901 0.54271 0.12693 C 0.54601 0.1267 0.55608 0.11722 0.55851 0.11421 C 0.56198 0.11028 0.56806 0.1015 0.56806 0.1015 C 0.57031 0.09225 0.57205 0.08832 0.56806 0.07606 C 0.55816 0.04554 0.56024 0.08254 0.56024 0.05502 " pathEditMode="relative" ptsTypes="ffffffffffff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04127-0867427441-01C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437911165_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5586197"/>
            <a:ext cx="1907704" cy="1271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09 0.0592 C -0.10434 0.05087 -0.11024 0.04463 -0.11858 0.04024 C -0.12326 0.03769 -0.13299 0.03376 -0.13299 0.03376 C -0.14167 0.02613 -0.15469 0.02012 -0.16476 0.01688 C -0.17535 0.00278 -0.19132 -0.00786 -0.2059 -0.01271 C -0.21858 -0.02959 -0.23125 -0.03976 -0.24878 -0.04439 C -0.26267 -0.0578 -0.2724 -0.05942 -0.28854 -0.06543 C -0.31632 -0.0756 -0.34375 -0.08416 -0.37257 -0.08878 C -0.41771 -0.08763 -0.45052 -0.08739 -0.49167 -0.08254 C -0.54201 -0.08416 -0.59809 -0.09456 -0.64722 -0.07607 C -0.67639 -0.07676 -0.70556 -0.0756 -0.73455 -0.07815 C -0.73819 -0.07838 -0.74062 -0.08323 -0.7441 -0.08462 C -0.74826 -0.08624 -0.7526 -0.08601 -0.75677 -0.0867 C -0.76146 -0.08878 -0.76753 -0.08809 -0.77101 -0.09294 C -0.77205 -0.09433 -0.77274 -0.09664 -0.77413 -0.09734 C -0.78056 -0.10104 -0.79427 -0.10497 -0.80122 -0.10774 C -0.80972 -0.11121 -0.81632 -0.11607 -0.825 -0.11838 C -0.82795 -0.12115 -0.83281 -0.12462 -0.83455 -0.12901 C -0.83611 -0.13294 -0.83767 -0.14173 -0.83767 -0.14173 C -0.8375 -0.15653 -0.84479 -0.25156 -0.82812 -0.28323 C -0.8276 -0.28601 -0.82778 -0.28924 -0.82656 -0.29179 C -0.82552 -0.29387 -0.82326 -0.29433 -0.82187 -0.29595 C -0.81493 -0.30404 -0.80937 -0.31306 -0.80122 -0.3193 C -0.79913 -0.32092 -0.79687 -0.32185 -0.79479 -0.32346 C -0.79149 -0.32601 -0.78524 -0.33179 -0.78524 -0.33179 C -0.75208 -0.33017 -0.7217 -0.3237 -0.68854 -0.32138 C -0.66302 -0.3163 -0.63819 -0.31398 -0.61233 -0.31699 C -0.60365 -0.323 -0.59323 -0.3267 -0.58368 -0.32971 C -0.57951 -0.33572 -0.57465 -0.33572 -0.56944 -0.34034 C -0.56597 -0.34705 -0.56823 -0.34659 -0.56476 -0.34659 " pathEditMode="relative" ptsTypes="fffffffffffffffffffffffffffff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12" y="332656"/>
            <a:ext cx="9225224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08" y="29410"/>
            <a:ext cx="4775200" cy="675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410"/>
            <a:ext cx="4770783" cy="6858000"/>
          </a:xfrm>
          <a:prstGeom prst="rect">
            <a:avLst/>
          </a:prstGeom>
        </p:spPr>
      </p:pic>
      <p:pic>
        <p:nvPicPr>
          <p:cNvPr id="5" name="12. Избушка на курьих ножках. (Баба-Яга). _Картинки с выстав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76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41"/>
            <a:ext cx="6408712" cy="69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0</Words>
  <Application>Microsoft Office PowerPoint</Application>
  <PresentationFormat>Экран (4:3)</PresentationFormat>
  <Paragraphs>0</Paragraphs>
  <Slides>20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ГАОУ СПО СГПК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Student</dc:creator>
  <cp:lastModifiedBy>никита</cp:lastModifiedBy>
  <cp:revision>25</cp:revision>
  <dcterms:created xsi:type="dcterms:W3CDTF">2015-10-27T09:25:45Z</dcterms:created>
  <dcterms:modified xsi:type="dcterms:W3CDTF">2018-06-03T12:27:51Z</dcterms:modified>
</cp:coreProperties>
</file>