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76" r:id="rId3"/>
    <p:sldId id="274" r:id="rId4"/>
    <p:sldId id="275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9" r:id="rId13"/>
    <p:sldId id="270" r:id="rId14"/>
    <p:sldId id="260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E19"/>
    <a:srgbClr val="C85C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2" autoAdjust="0"/>
    <p:restoredTop sz="92841" autoAdjust="0"/>
  </p:normalViewPr>
  <p:slideViewPr>
    <p:cSldViewPr snapToGrid="0">
      <p:cViewPr varScale="1">
        <p:scale>
          <a:sx n="100" d="100"/>
          <a:sy n="100" d="100"/>
        </p:scale>
        <p:origin x="-108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D771-F522-4E9A-BFC2-178C8DA4514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CFDF-B920-4CDB-A254-F38B340B8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20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запустить барабан, нужно щелкнуть на красный</a:t>
            </a:r>
            <a:r>
              <a:rPr lang="ru-RU" baseline="0" dirty="0" smtClean="0"/>
              <a:t> круг. Выпадение номеров настроено следующим образом: 2, 7, 1, 6, 3, 5, 8, 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CFDF-B920-4CDB-A254-F38B340B80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805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589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082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131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452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628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632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031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8057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339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9997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654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30F1-A3A1-4CB3-8DA2-6039BC12592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2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Svetka\2%20&#1082;&#1083;&#1072;&#1089;&#1089;\&#1083;&#1080;&#1090;&#1077;&#1088;&#1072;&#1090;&#1091;&#1088;&#1085;&#1086;&#1077;%20&#1095;&#1090;&#1077;&#1085;&#1080;&#1077;\&#1054;%20&#1041;&#1056;&#1040;&#1058;&#1068;&#1071;&#1061;%20&#1053;&#1040;&#1064;&#1048;&#1061;%20&#1052;&#1045;&#1053;&#1068;&#1064;&#1048;&#1061;\!!!!\U_zhirafov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slide" Target="slide12.xml"/><Relationship Id="rId10" Type="http://schemas.openxmlformats.org/officeDocument/2006/relationships/image" Target="../media/image23.png"/><Relationship Id="rId4" Type="http://schemas.openxmlformats.org/officeDocument/2006/relationships/slide" Target="slide5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vetka\2%20&#1082;&#1083;&#1072;&#1089;&#1089;\&#1083;&#1080;&#1090;&#1077;&#1088;&#1072;&#1090;&#1091;&#1088;&#1085;&#1086;&#1077;%20&#1095;&#1090;&#1077;&#1085;&#1080;&#1077;\&#1054;%20&#1041;&#1056;&#1040;&#1058;&#1068;&#1071;&#1061;%20&#1053;&#1040;&#1064;&#1048;&#1061;%20&#1052;&#1045;&#1053;&#1068;&#1064;&#1048;&#1061;\!!!!\Thus_Sprach_Zarathustr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12" Type="http://schemas.openxmlformats.org/officeDocument/2006/relationships/slide" Target="slide11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audio" Target="file:///D:\Svetka\2%20&#1082;&#1083;&#1072;&#1089;&#1089;\&#1083;&#1080;&#1090;&#1077;&#1088;&#1072;&#1090;&#1091;&#1088;&#1085;&#1086;&#1077;%20&#1095;&#1090;&#1077;&#1085;&#1080;&#1077;\&#1054;%20&#1041;&#1056;&#1040;&#1058;&#1068;&#1071;&#1061;%20&#1053;&#1040;&#1064;&#1048;&#1061;%20&#1052;&#1045;&#1053;&#1068;&#1064;&#1048;&#1061;\!!!!\Wild_Horse.mp3" TargetMode="Externa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image" Target="../media/image6.jpeg"/><Relationship Id="rId9" Type="http://schemas.openxmlformats.org/officeDocument/2006/relationships/slide" Target="slide8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87257" y="4558010"/>
            <a:ext cx="8969955" cy="1754326"/>
          </a:xfrm>
          <a:prstGeom prst="rect">
            <a:avLst/>
          </a:prstGeom>
          <a:solidFill>
            <a:schemeClr val="bg1">
              <a:alpha val="14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Обобщение по разделу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«О братьях наших меньших»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7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rgbClr val="00B050">
                <a:alpha val="81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11924786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Сектор №7: Выполни тест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00076"/>
            <a:ext cx="10857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1.</a:t>
            </a:r>
            <a:r>
              <a:rPr lang="ru-RU" sz="3000" b="1" dirty="0" smtClean="0"/>
              <a:t>Кто обижал утят в рассказе М.М. Пришвина «Ребята и утята»?</a:t>
            </a:r>
            <a:endParaRPr lang="ru-RU" sz="3000" dirty="0" smtClean="0"/>
          </a:p>
          <a:p>
            <a:r>
              <a:rPr lang="ru-RU" sz="3000" dirty="0" smtClean="0"/>
              <a:t>а) утка         б) ребята            в) лиса</a:t>
            </a:r>
          </a:p>
          <a:p>
            <a:r>
              <a:rPr lang="ru-RU" sz="3000" b="1" dirty="0" smtClean="0"/>
              <a:t>2. Кого испугались Шура и Петя на даче?</a:t>
            </a:r>
            <a:endParaRPr lang="ru-RU" sz="3000" dirty="0" smtClean="0"/>
          </a:p>
          <a:p>
            <a:r>
              <a:rPr lang="ru-RU" sz="3000" dirty="0" smtClean="0"/>
              <a:t>а) тигра     б) воров              в) ежа</a:t>
            </a:r>
          </a:p>
          <a:p>
            <a:r>
              <a:rPr lang="ru-RU" sz="3000" b="1" dirty="0" smtClean="0"/>
              <a:t>3</a:t>
            </a:r>
            <a:r>
              <a:rPr lang="ru-RU" sz="3000" dirty="0" smtClean="0"/>
              <a:t>. </a:t>
            </a:r>
            <a:r>
              <a:rPr lang="ru-RU" sz="3000" b="1" dirty="0" smtClean="0"/>
              <a:t>Как звали Храброго утёнка?</a:t>
            </a:r>
            <a:endParaRPr lang="ru-RU" sz="3000" dirty="0" smtClean="0"/>
          </a:p>
          <a:p>
            <a:r>
              <a:rPr lang="ru-RU" sz="3000" dirty="0" smtClean="0"/>
              <a:t>а) Кряк       б) Алёша         в) Денис</a:t>
            </a:r>
          </a:p>
          <a:p>
            <a:r>
              <a:rPr lang="ru-RU" sz="3000" b="1" dirty="0" smtClean="0"/>
              <a:t>4</a:t>
            </a:r>
            <a:r>
              <a:rPr lang="ru-RU" sz="3000" dirty="0" smtClean="0"/>
              <a:t>. </a:t>
            </a:r>
            <a:r>
              <a:rPr lang="ru-RU" sz="3000" b="1" dirty="0" smtClean="0"/>
              <a:t>От кого прятались утята?</a:t>
            </a:r>
            <a:endParaRPr lang="ru-RU" sz="3000" dirty="0" smtClean="0"/>
          </a:p>
          <a:p>
            <a:r>
              <a:rPr lang="ru-RU" sz="3000" dirty="0" smtClean="0"/>
              <a:t>а) от кошки      б) от вороны       в) от стрекозы</a:t>
            </a:r>
          </a:p>
          <a:p>
            <a:r>
              <a:rPr lang="ru-RU" sz="3000" b="1" dirty="0" smtClean="0"/>
              <a:t>5</a:t>
            </a:r>
            <a:r>
              <a:rPr lang="ru-RU" sz="3000" dirty="0" smtClean="0"/>
              <a:t>. </a:t>
            </a:r>
            <a:r>
              <a:rPr lang="ru-RU" sz="3000" b="1" dirty="0" smtClean="0"/>
              <a:t>На чём играл старый медвежатник?</a:t>
            </a:r>
            <a:endParaRPr lang="ru-RU" sz="3000" dirty="0" smtClean="0"/>
          </a:p>
          <a:p>
            <a:r>
              <a:rPr lang="ru-RU" sz="3000" dirty="0" smtClean="0"/>
              <a:t>а) гармонь        б) скрипка         в) балалайка</a:t>
            </a:r>
          </a:p>
          <a:p>
            <a:r>
              <a:rPr lang="ru-RU" sz="3000" b="1" dirty="0" smtClean="0"/>
              <a:t>6</a:t>
            </a:r>
            <a:r>
              <a:rPr lang="ru-RU" sz="3000" dirty="0" smtClean="0"/>
              <a:t>. </a:t>
            </a:r>
            <a:r>
              <a:rPr lang="ru-RU" sz="3000" b="1" dirty="0" smtClean="0"/>
              <a:t>С кем поругался старик в рассказе В.В. Бианки?</a:t>
            </a:r>
            <a:endParaRPr lang="ru-RU" sz="3000" dirty="0" smtClean="0"/>
          </a:p>
          <a:p>
            <a:r>
              <a:rPr lang="ru-RU" sz="3000" dirty="0" smtClean="0"/>
              <a:t>а) с коровой         б) с мышами           в) с совой</a:t>
            </a:r>
            <a:endParaRPr lang="ru-RU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247907" y="1038225"/>
            <a:ext cx="62290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ребята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9196" y="6263259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7432" y="1962150"/>
            <a:ext cx="62290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ежа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907" y="2876550"/>
            <a:ext cx="62290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Алёша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7907" y="3790950"/>
            <a:ext cx="74387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от стрекозы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8382" y="4705350"/>
            <a:ext cx="74101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на скрипке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8382" y="5638800"/>
            <a:ext cx="73816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с совой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81789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11924786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Сектор №</a:t>
            </a:r>
            <a:r>
              <a:rPr lang="en-US" dirty="0" smtClean="0"/>
              <a:t>8</a:t>
            </a:r>
            <a:r>
              <a:rPr lang="ru-RU" dirty="0" smtClean="0"/>
              <a:t>: Отвечай: кто это?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43607" y="1276350"/>
            <a:ext cx="16856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КОШКА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9095" y="6272137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6725" y="1057275"/>
            <a:ext cx="3292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Мурлычет</a:t>
            </a:r>
            <a:endParaRPr lang="ru-RU" sz="5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19925" y="704850"/>
            <a:ext cx="1577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Лает</a:t>
            </a:r>
            <a:endParaRPr lang="ru-RU" sz="5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63232" y="923925"/>
            <a:ext cx="18094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СОБАКА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91425" y="5229225"/>
            <a:ext cx="2276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Мычит</a:t>
            </a:r>
            <a:endParaRPr lang="ru-RU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82457" y="5448300"/>
            <a:ext cx="18094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КОРОВА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33825" y="2895600"/>
            <a:ext cx="2745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Жужжит</a:t>
            </a:r>
            <a:endParaRPr lang="ru-RU" sz="5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63006" y="3114675"/>
            <a:ext cx="484796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ПЧЕЛА, ЖУК,ОСА,ШМЕЛЬ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5" y="4733925"/>
            <a:ext cx="221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Шипит</a:t>
            </a:r>
            <a:endParaRPr lang="ru-RU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91058" y="4953000"/>
            <a:ext cx="12475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ЗМЕЯ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5275" y="666750"/>
            <a:ext cx="220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Пищит</a:t>
            </a:r>
            <a:endParaRPr lang="ru-RU" sz="5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86307" y="885825"/>
            <a:ext cx="37811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КОМАР,ЦЫПЛЁНОК</a:t>
            </a:r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81375" y="5676900"/>
            <a:ext cx="1559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Воет</a:t>
            </a:r>
            <a:endParaRPr lang="ru-RU" sz="5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81857" y="5905500"/>
            <a:ext cx="28096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ВОЛК, СОБАКА</a:t>
            </a:r>
            <a:endParaRPr lang="ru-RU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86650" y="1628775"/>
            <a:ext cx="2577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Каркает</a:t>
            </a:r>
            <a:endParaRPr lang="ru-RU" sz="5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249157" y="1838325"/>
            <a:ext cx="18094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ВОРОНА</a:t>
            </a:r>
            <a:endParaRPr lang="ru-RU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" y="3990975"/>
            <a:ext cx="3011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Чирикает</a:t>
            </a:r>
            <a:endParaRPr lang="ru-RU" sz="5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24507" y="4210050"/>
            <a:ext cx="19809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ВОРОБЕЙ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10250" y="3829050"/>
            <a:ext cx="2163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Кукует</a:t>
            </a:r>
            <a:endParaRPr lang="ru-RU" sz="5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201282" y="4048125"/>
            <a:ext cx="20571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КУКУШКА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00350" y="1933575"/>
            <a:ext cx="1608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Поёт</a:t>
            </a:r>
            <a:endParaRPr lang="ru-RU" sz="5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19857" y="2152650"/>
            <a:ext cx="18094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ПТИЦА</a:t>
            </a:r>
            <a:endParaRPr lang="ru-RU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9075" y="2238375"/>
            <a:ext cx="2549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Квакает</a:t>
            </a:r>
            <a:endParaRPr lang="ru-RU" sz="5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781557" y="2457450"/>
            <a:ext cx="20571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ЛЯГУШКА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48125" y="4676775"/>
            <a:ext cx="2581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Крякает</a:t>
            </a:r>
            <a:endParaRPr lang="ru-RU" sz="5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15383" y="4895850"/>
            <a:ext cx="11522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УТКА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76950" y="2209800"/>
            <a:ext cx="2750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Хрюкает</a:t>
            </a:r>
            <a:endParaRPr lang="ru-RU" sz="5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058532" y="2438400"/>
            <a:ext cx="18094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СВИНЬЯ</a:t>
            </a:r>
            <a:endParaRPr lang="ru-RU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" y="3219450"/>
            <a:ext cx="6254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/>
              <a:t>Пасётся,жуёт,мычит</a:t>
            </a:r>
            <a:endParaRPr lang="ru-RU" sz="5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696332" y="3429000"/>
            <a:ext cx="18094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КОРОВА</a:t>
            </a:r>
            <a:endParaRPr lang="ru-RU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990725" y="1485900"/>
            <a:ext cx="3970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Скачет, ржёт</a:t>
            </a:r>
            <a:endParaRPr lang="ru-RU" sz="5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115307" y="1733550"/>
            <a:ext cx="19809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ЛОШАДЬ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381789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/>
      <p:bldP spid="34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/>
      <p:bldP spid="44" grpId="1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46" y="155060"/>
            <a:ext cx="10515600" cy="4133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Музыкальная пауза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://www.osh.by/wp-content/uploads/2014/02/skripichnii_kluch0000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99" y="568411"/>
            <a:ext cx="7821458" cy="5684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_zhiraf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06593" y="6256468"/>
            <a:ext cx="304800" cy="304800"/>
          </a:xfrm>
          <a:prstGeom prst="rect">
            <a:avLst/>
          </a:prstGeom>
        </p:spPr>
      </p:pic>
      <p:pic>
        <p:nvPicPr>
          <p:cNvPr id="7" name="Рисунок 6" descr="Zeb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183097" y="1067269"/>
            <a:ext cx="7056849" cy="4635262"/>
          </a:xfrm>
          <a:prstGeom prst="rect">
            <a:avLst/>
          </a:prstGeom>
        </p:spPr>
      </p:pic>
      <p:pic>
        <p:nvPicPr>
          <p:cNvPr id="10" name="Рисунок 9" descr="Giraff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139737" y="0"/>
            <a:ext cx="3058265" cy="6736853"/>
          </a:xfrm>
          <a:prstGeom prst="rect">
            <a:avLst/>
          </a:prstGeom>
        </p:spPr>
      </p:pic>
      <p:pic>
        <p:nvPicPr>
          <p:cNvPr id="11" name="Рисунок 10" descr="Elefa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89030" y="1050947"/>
            <a:ext cx="4544381" cy="4651584"/>
          </a:xfrm>
          <a:prstGeom prst="rect">
            <a:avLst/>
          </a:prstGeom>
        </p:spPr>
      </p:pic>
      <p:pic>
        <p:nvPicPr>
          <p:cNvPr id="8" name="Рисунок 7" descr="Ca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3563054" y="964277"/>
            <a:ext cx="4638869" cy="4788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0243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4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37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46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4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63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28924" y="1857375"/>
            <a:ext cx="6600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Отгадай произведение по отрывку. </a:t>
            </a:r>
          </a:p>
          <a:p>
            <a:pPr algn="ctr"/>
            <a:r>
              <a:rPr lang="ru-RU" sz="4800" b="1" dirty="0" smtClean="0"/>
              <a:t>Назови автора.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61695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85"/>
            <a:ext cx="2290805" cy="2334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0761" y="0"/>
            <a:ext cx="6045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Подведение итогов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676401" y="1076325"/>
            <a:ext cx="7848599" cy="4897438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сегодня доволен своей работой!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справился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 всеми 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заданиями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без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ошибок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сегодня на уроке не всё понял.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При выполнении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заданий я допустил 1-2 ошибки.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на уроке мне многое было непонятно.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При выполнении заданий я допустил более 3-х ошибок.</a:t>
            </a: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MordaYel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3575" y="833438"/>
            <a:ext cx="1657349" cy="1575266"/>
          </a:xfrm>
          <a:prstGeom prst="rect">
            <a:avLst/>
          </a:prstGeom>
        </p:spPr>
      </p:pic>
      <p:pic>
        <p:nvPicPr>
          <p:cNvPr id="18" name="Рисунок 17" descr="MordaGre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7375" y="2455051"/>
            <a:ext cx="1657349" cy="1631680"/>
          </a:xfrm>
          <a:prstGeom prst="rect">
            <a:avLst/>
          </a:prstGeom>
        </p:spPr>
      </p:pic>
      <p:pic>
        <p:nvPicPr>
          <p:cNvPr id="19" name="Рисунок 18" descr="Morda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24975" y="4429088"/>
            <a:ext cx="1657349" cy="1514512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212330" y="60577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062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10349" y="1893941"/>
            <a:ext cx="8969955" cy="2585323"/>
          </a:xfrm>
          <a:prstGeom prst="rect">
            <a:avLst/>
          </a:prstGeom>
          <a:solidFill>
            <a:schemeClr val="bg1">
              <a:alpha val="14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Всё доброе на земле – от солнца,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сё хорошее – от человека.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7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0237" y="200025"/>
            <a:ext cx="256192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4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7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titsy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899" y="180973"/>
            <a:ext cx="8658225" cy="6503289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48075" y="2733675"/>
            <a:ext cx="43053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Интересные факты из жизни птиц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1937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us_Sprach_Zarathust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2047" y="6299499"/>
            <a:ext cx="304800" cy="304800"/>
          </a:xfrm>
          <a:prstGeom prst="rect">
            <a:avLst/>
          </a:prstGeom>
        </p:spPr>
      </p:pic>
      <p:pic>
        <p:nvPicPr>
          <p:cNvPr id="2050" name="Picture 2" descr="http://img-fotki.yandex.ru/get/5300/marina-bazanowa.2b/0_5118c_36d31a2c_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8" y="947181"/>
            <a:ext cx="4709812" cy="5440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319" y="300850"/>
            <a:ext cx="88968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Игра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0386" y="624016"/>
            <a:ext cx="557841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Что?</a:t>
            </a:r>
            <a:endParaRPr lang="ru-RU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6083" y="2244453"/>
            <a:ext cx="557841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Где?</a:t>
            </a:r>
            <a:endParaRPr lang="ru-RU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2043" y="3893251"/>
            <a:ext cx="707358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Когда?</a:t>
            </a:r>
            <a:endParaRPr lang="ru-RU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7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кругленный прямоугольник 85"/>
          <p:cNvSpPr/>
          <p:nvPr/>
        </p:nvSpPr>
        <p:spPr>
          <a:xfrm>
            <a:off x="7205676" y="1072278"/>
            <a:ext cx="4445189" cy="4886744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41404" y="698157"/>
            <a:ext cx="5474045" cy="5461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 rot="17597378">
            <a:off x="3114099" y="3092649"/>
            <a:ext cx="707533" cy="707533"/>
            <a:chOff x="5301245" y="3432460"/>
            <a:chExt cx="707533" cy="707533"/>
          </a:xfrm>
          <a:solidFill>
            <a:srgbClr val="FF0000"/>
          </a:solidFill>
        </p:grpSpPr>
        <p:sp>
          <p:nvSpPr>
            <p:cNvPr id="42" name="Овал 41"/>
            <p:cNvSpPr/>
            <p:nvPr/>
          </p:nvSpPr>
          <p:spPr>
            <a:xfrm>
              <a:off x="5301245" y="3432460"/>
              <a:ext cx="707533" cy="70753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руговая стрелка 55"/>
            <p:cNvSpPr/>
            <p:nvPr/>
          </p:nvSpPr>
          <p:spPr>
            <a:xfrm>
              <a:off x="5424616" y="3459033"/>
              <a:ext cx="469557" cy="593983"/>
            </a:xfrm>
            <a:prstGeom prst="circularArrow">
              <a:avLst>
                <a:gd name="adj1" fmla="val 0"/>
                <a:gd name="adj2" fmla="val 3263142"/>
                <a:gd name="adj3" fmla="val 5796686"/>
                <a:gd name="adj4" fmla="val 10800000"/>
                <a:gd name="adj5" fmla="val 12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1" name="Стрелка влево 60"/>
          <p:cNvSpPr/>
          <p:nvPr/>
        </p:nvSpPr>
        <p:spPr>
          <a:xfrm>
            <a:off x="6033104" y="2787770"/>
            <a:ext cx="854249" cy="12351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691918" y="151529"/>
            <a:ext cx="52157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Вращайте барабан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463481" y="1339365"/>
            <a:ext cx="1914689" cy="1342916"/>
            <a:chOff x="7463481" y="1339365"/>
            <a:chExt cx="1914689" cy="1342916"/>
          </a:xfrm>
        </p:grpSpPr>
        <p:pic>
          <p:nvPicPr>
            <p:cNvPr id="1028" name="Picture 4" descr="http://print-convert.ru/sample_01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481" y="1339365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7508838" y="1377300"/>
              <a:ext cx="1818041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№1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9500994" y="1325996"/>
            <a:ext cx="1914689" cy="1342916"/>
            <a:chOff x="9500994" y="1325996"/>
            <a:chExt cx="1914689" cy="1342916"/>
          </a:xfrm>
          <a:solidFill>
            <a:srgbClr val="FF0000"/>
          </a:solidFill>
        </p:grpSpPr>
        <p:pic>
          <p:nvPicPr>
            <p:cNvPr id="69" name="Picture 4" descr="http://print-convert.ru/sample_01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0994" y="1325996"/>
              <a:ext cx="1914689" cy="134291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contourClr>
                <a:srgbClr val="FF0000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Прямоугольник 73"/>
            <p:cNvSpPr/>
            <p:nvPr/>
          </p:nvSpPr>
          <p:spPr>
            <a:xfrm>
              <a:off x="9531276" y="1355461"/>
              <a:ext cx="1828800" cy="92333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№2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482642" y="2844192"/>
            <a:ext cx="1914689" cy="1342916"/>
            <a:chOff x="7482642" y="2844192"/>
            <a:chExt cx="1914689" cy="1342916"/>
          </a:xfrm>
        </p:grpSpPr>
        <p:pic>
          <p:nvPicPr>
            <p:cNvPr id="68" name="Picture 4" descr="http://print-convert.ru/sample_01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642" y="2844192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Прямоугольник 74"/>
            <p:cNvSpPr/>
            <p:nvPr/>
          </p:nvSpPr>
          <p:spPr>
            <a:xfrm>
              <a:off x="7530353" y="2880490"/>
              <a:ext cx="1818041" cy="923330"/>
            </a:xfrm>
            <a:prstGeom prst="rect">
              <a:avLst/>
            </a:prstGeom>
            <a:solidFill>
              <a:srgbClr val="EB6E19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№4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9518279" y="2859941"/>
            <a:ext cx="1914689" cy="1342916"/>
            <a:chOff x="9518279" y="2859941"/>
            <a:chExt cx="1914689" cy="1342916"/>
          </a:xfrm>
        </p:grpSpPr>
        <p:pic>
          <p:nvPicPr>
            <p:cNvPr id="70" name="Picture 4" descr="http://print-convert.ru/sample_01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8279" y="2859941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Прямоугольник 75"/>
            <p:cNvSpPr/>
            <p:nvPr/>
          </p:nvSpPr>
          <p:spPr>
            <a:xfrm>
              <a:off x="9574306" y="2897612"/>
              <a:ext cx="1807285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№5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463479" y="4349020"/>
            <a:ext cx="1914689" cy="1342916"/>
            <a:chOff x="7463479" y="4349020"/>
            <a:chExt cx="1914689" cy="1342916"/>
          </a:xfrm>
        </p:grpSpPr>
        <p:pic>
          <p:nvPicPr>
            <p:cNvPr id="71" name="Picture 4" descr="http://print-convert.ru/sample_01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479" y="4349020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Прямоугольник 76"/>
            <p:cNvSpPr/>
            <p:nvPr/>
          </p:nvSpPr>
          <p:spPr>
            <a:xfrm>
              <a:off x="7519595" y="4373417"/>
              <a:ext cx="1818043" cy="92333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№7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9504738" y="4360451"/>
            <a:ext cx="1914689" cy="1342916"/>
            <a:chOff x="9504738" y="4360451"/>
            <a:chExt cx="1914689" cy="1342916"/>
          </a:xfrm>
        </p:grpSpPr>
        <p:pic>
          <p:nvPicPr>
            <p:cNvPr id="72" name="Picture 4" descr="http://print-convert.ru/sample_01.jp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738" y="4360451"/>
              <a:ext cx="1914689" cy="1342916"/>
            </a:xfrm>
            <a:prstGeom prst="rect">
              <a:avLst/>
            </a:prstGeom>
            <a:solidFill>
              <a:srgbClr val="FFFF00"/>
            </a:solidFill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Прямоугольник 77"/>
            <p:cNvSpPr/>
            <p:nvPr/>
          </p:nvSpPr>
          <p:spPr>
            <a:xfrm>
              <a:off x="9563548" y="4377453"/>
              <a:ext cx="1818043" cy="92333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№8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1228688">
            <a:off x="1020480" y="1002251"/>
            <a:ext cx="4926706" cy="4908094"/>
            <a:chOff x="1020480" y="1002251"/>
            <a:chExt cx="4926706" cy="49080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1020480" y="1002251"/>
              <a:ext cx="4926706" cy="4908094"/>
              <a:chOff x="1020480" y="1002251"/>
              <a:chExt cx="4926706" cy="4908094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1020480" y="1002251"/>
                <a:ext cx="4926706" cy="4908094"/>
                <a:chOff x="3207626" y="1342062"/>
                <a:chExt cx="4926706" cy="4908094"/>
              </a:xfrm>
            </p:grpSpPr>
            <p:sp>
              <p:nvSpPr>
                <p:cNvPr id="12" name="Трапеция 11"/>
                <p:cNvSpPr/>
                <p:nvPr/>
              </p:nvSpPr>
              <p:spPr>
                <a:xfrm rot="10800000">
                  <a:off x="5153087" y="1348871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6156939" y="5863660"/>
                  <a:ext cx="861699" cy="386496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H="1">
                  <a:off x="7744621" y="4239826"/>
                  <a:ext cx="389711" cy="89801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H="1" flipV="1">
                  <a:off x="3218702" y="4361430"/>
                  <a:ext cx="349749" cy="824734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>
                  <a:off x="3207626" y="2437925"/>
                  <a:ext cx="347370" cy="895246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4269193" y="1342062"/>
                  <a:ext cx="897745" cy="399934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H="1" flipV="1">
                  <a:off x="4285511" y="5896860"/>
                  <a:ext cx="867576" cy="353295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Трапеция 33"/>
                <p:cNvSpPr/>
                <p:nvPr/>
              </p:nvSpPr>
              <p:spPr>
                <a:xfrm rot="2700000">
                  <a:off x="4129156" y="3826021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6</a:t>
                  </a:r>
                </a:p>
              </p:txBody>
            </p:sp>
            <p:sp>
              <p:nvSpPr>
                <p:cNvPr id="35" name="Трапеция 34"/>
                <p:cNvSpPr/>
                <p:nvPr/>
              </p:nvSpPr>
              <p:spPr>
                <a:xfrm rot="5400000">
                  <a:off x="3710864" y="2829933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5</a:t>
                  </a:r>
                </a:p>
              </p:txBody>
            </p:sp>
            <p:sp>
              <p:nvSpPr>
                <p:cNvPr id="36" name="Трапеция 35"/>
                <p:cNvSpPr/>
                <p:nvPr/>
              </p:nvSpPr>
              <p:spPr>
                <a:xfrm rot="8100000">
                  <a:off x="4114404" y="1802506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4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7" name="Трапеция 36"/>
                <p:cNvSpPr/>
                <p:nvPr/>
              </p:nvSpPr>
              <p:spPr>
                <a:xfrm rot="16200000">
                  <a:off x="6607418" y="2781064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8" name="Трапеция 37"/>
                <p:cNvSpPr/>
                <p:nvPr/>
              </p:nvSpPr>
              <p:spPr>
                <a:xfrm rot="21600000">
                  <a:off x="5153088" y="4239827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7</a:t>
                  </a:r>
                </a:p>
              </p:txBody>
            </p:sp>
            <p:sp>
              <p:nvSpPr>
                <p:cNvPr id="39" name="Трапеция 38"/>
                <p:cNvSpPr/>
                <p:nvPr/>
              </p:nvSpPr>
              <p:spPr>
                <a:xfrm rot="-2700000">
                  <a:off x="6178134" y="3792822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8</a:t>
                  </a:r>
                </a:p>
              </p:txBody>
            </p:sp>
            <p:sp>
              <p:nvSpPr>
                <p:cNvPr id="40" name="Трапеция 39"/>
                <p:cNvSpPr/>
                <p:nvPr/>
              </p:nvSpPr>
              <p:spPr>
                <a:xfrm rot="-8100000">
                  <a:off x="6184854" y="1769305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7752455" y="2426888"/>
                  <a:ext cx="362053" cy="857413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6137108" y="1342062"/>
                  <a:ext cx="903725" cy="333532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0" name="Picture 6" descr="http://www.osh.by/wp-content/uploads/2014/02/skripichnii_kluch0000.png">
                <a:hlinkClick r:id="rId1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201" y="1940651"/>
                <a:ext cx="1246203" cy="934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https://pixabay.com/static/uploads/photo/2014/04/03/10/22/black-box-310220_640.png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159" y="4055057"/>
              <a:ext cx="544017" cy="4972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Управляющая кнопка: далее 90">
            <a:hlinkClick r:id="" action="ppaction://hlinkshowjump?jump=nextslide" highlightClick="1"/>
          </p:cNvPr>
          <p:cNvSpPr/>
          <p:nvPr/>
        </p:nvSpPr>
        <p:spPr>
          <a:xfrm>
            <a:off x="11212330" y="60577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Wild_Hor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209774" y="63855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5969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4400000">
                                      <p:cBhvr>
                                        <p:cTn id="6" dur="99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32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0">
                                      <p:cBhvr>
                                        <p:cTn id="12" dur="10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2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8" dur="10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2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24" dur="10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2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30" dur="1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32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36" dur="99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32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0">
                                      <p:cBhvr>
                                        <p:cTn id="42" dur="99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32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48" dur="10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32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10000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10105511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Сектор №1</a:t>
            </a:r>
            <a:r>
              <a:rPr lang="en-US" dirty="0" smtClean="0"/>
              <a:t>: </a:t>
            </a:r>
            <a:r>
              <a:rPr lang="ru-RU" dirty="0" smtClean="0"/>
              <a:t>Расшифруй персонажи рассказов</a:t>
            </a:r>
            <a:endParaRPr lang="ru-RU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5587" y="721325"/>
            <a:ext cx="101237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400" b="1" dirty="0" smtClean="0"/>
              <a:t>КОНЁУТ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400" b="1" dirty="0" smtClean="0"/>
              <a:t>АБЕТРЯ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400" b="1" dirty="0" smtClean="0"/>
              <a:t>ОВАС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400" b="1" dirty="0" smtClean="0"/>
              <a:t>НЕЩКО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400" b="1" dirty="0" smtClean="0"/>
              <a:t>НТУМАЗЫК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91157" y="926499"/>
            <a:ext cx="490563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УТЁНОК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721" y="6263259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81632" y="1926624"/>
            <a:ext cx="490563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РЕБЯТА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9732" y="2964849"/>
            <a:ext cx="490563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СОВА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19732" y="3993549"/>
            <a:ext cx="490563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ЩЕНОК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00682" y="4984149"/>
            <a:ext cx="490563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МУЗЫКАНТ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2231021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100000">
              <a:srgbClr val="FF0000">
                <a:alpha val="77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1460480" y="611115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11905735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Сектор №2</a:t>
            </a:r>
            <a:r>
              <a:rPr lang="en-US" dirty="0" smtClean="0"/>
              <a:t>: </a:t>
            </a:r>
            <a:r>
              <a:rPr lang="ru-RU" dirty="0" smtClean="0"/>
              <a:t>Отгадай название рассказа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3825" y="838200"/>
            <a:ext cx="11953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 smtClean="0"/>
              <a:t>Скрипка  ручей  щепка  музыка  медведь.</a:t>
            </a:r>
          </a:p>
          <a:p>
            <a:pPr lvl="0"/>
            <a:r>
              <a:rPr lang="ru-RU" sz="4800" b="1" dirty="0" smtClean="0"/>
              <a:t> </a:t>
            </a:r>
          </a:p>
          <a:p>
            <a:pPr lvl="0"/>
            <a:r>
              <a:rPr lang="ru-RU" sz="4800" b="1" dirty="0" smtClean="0"/>
              <a:t>Старик  мыши  клевер  корова. </a:t>
            </a:r>
          </a:p>
          <a:p>
            <a:pPr lvl="0"/>
            <a:r>
              <a:rPr lang="ru-RU" sz="4800" b="1" dirty="0" smtClean="0"/>
              <a:t>Дача  мальчики  ёжик. </a:t>
            </a:r>
          </a:p>
          <a:p>
            <a:pPr lvl="0"/>
            <a:r>
              <a:rPr lang="ru-RU" sz="4800" b="1" dirty="0" smtClean="0"/>
              <a:t>Утята  стрекоза  Алёша. </a:t>
            </a:r>
          </a:p>
          <a:p>
            <a:pPr lvl="0"/>
            <a:r>
              <a:rPr lang="ru-RU" sz="4800" b="1" dirty="0" smtClean="0"/>
              <a:t>Утка  мальчики  утята. </a:t>
            </a:r>
          </a:p>
          <a:p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29625" y="1583724"/>
            <a:ext cx="356286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“</a:t>
            </a:r>
            <a:r>
              <a:rPr lang="ru-RU" sz="4000" i="1" dirty="0" smtClean="0"/>
              <a:t>Музыкант</a:t>
            </a:r>
            <a:r>
              <a:rPr lang="en-US" sz="4000" i="1" dirty="0" smtClean="0"/>
              <a:t>”</a:t>
            </a:r>
            <a:endParaRPr lang="ru-RU" sz="4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3496" y="6244209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144126" y="2317149"/>
            <a:ext cx="185789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“</a:t>
            </a:r>
            <a:r>
              <a:rPr lang="ru-RU" sz="4000" i="1" dirty="0" smtClean="0"/>
              <a:t>Сова</a:t>
            </a:r>
            <a:r>
              <a:rPr lang="en-US" sz="4000" i="1" dirty="0" smtClean="0"/>
              <a:t>”</a:t>
            </a:r>
            <a:endParaRPr lang="ru-RU" sz="4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750" y="3050574"/>
            <a:ext cx="485826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“</a:t>
            </a:r>
            <a:r>
              <a:rPr lang="ru-RU" sz="4000" i="1" dirty="0" smtClean="0"/>
              <a:t>Страшный рассказ</a:t>
            </a:r>
            <a:r>
              <a:rPr lang="en-US" sz="4000" i="1" dirty="0" smtClean="0"/>
              <a:t>”</a:t>
            </a:r>
            <a:endParaRPr lang="ru-RU" sz="4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72375" y="3783999"/>
            <a:ext cx="442011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“</a:t>
            </a:r>
            <a:r>
              <a:rPr lang="ru-RU" sz="4000" i="1" dirty="0" smtClean="0"/>
              <a:t>Храбрый утёнок</a:t>
            </a:r>
            <a:r>
              <a:rPr lang="en-US" sz="4000" i="1" dirty="0" smtClean="0"/>
              <a:t>”</a:t>
            </a:r>
            <a:endParaRPr lang="ru-RU" sz="4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67625" y="4517424"/>
            <a:ext cx="43338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“</a:t>
            </a:r>
            <a:r>
              <a:rPr lang="ru-RU" sz="4000" i="1" dirty="0" smtClean="0"/>
              <a:t>Ребята и утята</a:t>
            </a:r>
            <a:r>
              <a:rPr lang="en-US" sz="4000" i="1" dirty="0" smtClean="0"/>
              <a:t>”</a:t>
            </a:r>
            <a:endParaRPr lang="ru-RU" sz="4000" i="1" dirty="0"/>
          </a:p>
        </p:txBody>
      </p:sp>
    </p:spTree>
    <p:extLst>
      <p:ext uri="{BB962C8B-B14F-4D97-AF65-F5344CB8AC3E}">
        <p14:creationId xmlns="" xmlns:p14="http://schemas.microsoft.com/office/powerpoint/2010/main" val="1839584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2">
                <a:alpha val="79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9838811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Сектор №4</a:t>
            </a:r>
            <a:r>
              <a:rPr lang="en-US" dirty="0" smtClean="0"/>
              <a:t>: </a:t>
            </a:r>
            <a:r>
              <a:rPr lang="ru-RU" dirty="0" smtClean="0"/>
              <a:t>Узнай произведение по рисунку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0621" y="625373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7" name="Рисунок 6" descr="Изображение 003.jpg"/>
          <p:cNvPicPr>
            <a:picLocks noChangeAspect="1"/>
          </p:cNvPicPr>
          <p:nvPr/>
        </p:nvPicPr>
        <p:blipFill>
          <a:blip r:embed="rId3" cstate="print"/>
          <a:srcRect l="13541" t="8418" r="42709" b="51434"/>
          <a:stretch>
            <a:fillRect/>
          </a:stretch>
        </p:blipFill>
        <p:spPr bwMode="auto">
          <a:xfrm>
            <a:off x="2400747" y="666800"/>
            <a:ext cx="82518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зображение 004.jpg"/>
          <p:cNvPicPr>
            <a:picLocks noChangeAspect="1"/>
          </p:cNvPicPr>
          <p:nvPr/>
        </p:nvPicPr>
        <p:blipFill>
          <a:blip r:embed="rId4" cstate="print"/>
          <a:srcRect l="48958" t="9853" r="4167" b="42831"/>
          <a:stretch>
            <a:fillRect/>
          </a:stretch>
        </p:blipFill>
        <p:spPr bwMode="auto">
          <a:xfrm>
            <a:off x="2419375" y="731912"/>
            <a:ext cx="72088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зображение.jpg"/>
          <p:cNvPicPr>
            <a:picLocks noChangeAspect="1"/>
          </p:cNvPicPr>
          <p:nvPr/>
        </p:nvPicPr>
        <p:blipFill>
          <a:blip r:embed="rId5" cstate="print"/>
          <a:srcRect l="10416" t="8418" r="43750" b="48566"/>
          <a:stretch>
            <a:fillRect/>
          </a:stretch>
        </p:blipFill>
        <p:spPr bwMode="auto">
          <a:xfrm>
            <a:off x="2005658" y="764332"/>
            <a:ext cx="84867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Изображение 001.jpg"/>
          <p:cNvPicPr>
            <a:picLocks noChangeAspect="1"/>
          </p:cNvPicPr>
          <p:nvPr/>
        </p:nvPicPr>
        <p:blipFill>
          <a:blip r:embed="rId6" cstate="print"/>
          <a:srcRect l="45833" t="61472" r="9375" b="5551"/>
          <a:stretch>
            <a:fillRect/>
          </a:stretch>
        </p:blipFill>
        <p:spPr bwMode="auto">
          <a:xfrm>
            <a:off x="1718742" y="656506"/>
            <a:ext cx="8453958" cy="602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Изображение 002.jpg"/>
          <p:cNvPicPr>
            <a:picLocks noChangeAspect="1"/>
          </p:cNvPicPr>
          <p:nvPr/>
        </p:nvPicPr>
        <p:blipFill>
          <a:blip r:embed="rId7" cstate="print"/>
          <a:srcRect l="44402" t="52156" r="8333" b="5367"/>
          <a:stretch>
            <a:fillRect/>
          </a:stretch>
        </p:blipFill>
        <p:spPr bwMode="auto">
          <a:xfrm>
            <a:off x="1898179" y="805458"/>
            <a:ext cx="864393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соба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73427" y="593216"/>
            <a:ext cx="7184898" cy="6149139"/>
          </a:xfrm>
          <a:prstGeom prst="rect">
            <a:avLst/>
          </a:prstGeom>
        </p:spPr>
      </p:pic>
      <p:pic>
        <p:nvPicPr>
          <p:cNvPr id="16" name="Рисунок 15" descr="кошкин щенок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0699" y="678637"/>
            <a:ext cx="8527275" cy="578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1333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rgbClr val="FFFF00">
                <a:alpha val="7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9105386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Сектор №5</a:t>
            </a:r>
            <a:r>
              <a:rPr lang="en-US" dirty="0" smtClean="0"/>
              <a:t>:</a:t>
            </a:r>
            <a:r>
              <a:rPr lang="ru-RU" dirty="0" smtClean="0"/>
              <a:t> Вычеркни лишний персонаж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111" y="721325"/>
            <a:ext cx="1191448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4400" b="1" dirty="0" smtClean="0"/>
              <a:t>Старик, сова, мыши, лошадь, корова, шмель.</a:t>
            </a:r>
          </a:p>
          <a:p>
            <a:pPr lvl="0">
              <a:spcAft>
                <a:spcPts val="1800"/>
              </a:spcAft>
            </a:pPr>
            <a:r>
              <a:rPr lang="ru-RU" sz="4400" b="1" dirty="0" smtClean="0"/>
              <a:t>Ребята, утка, барсук, утята.</a:t>
            </a:r>
          </a:p>
          <a:p>
            <a:pPr lvl="0">
              <a:spcAft>
                <a:spcPts val="1800"/>
              </a:spcAft>
            </a:pPr>
            <a:r>
              <a:rPr lang="ru-RU" sz="4400" b="1" dirty="0" smtClean="0"/>
              <a:t>Петя, Шура, ёж, тигр, сова.</a:t>
            </a:r>
          </a:p>
          <a:p>
            <a:pPr lvl="0">
              <a:spcAft>
                <a:spcPts val="1800"/>
              </a:spcAft>
            </a:pPr>
            <a:r>
              <a:rPr lang="ru-RU" sz="4400" b="1" dirty="0" smtClean="0"/>
              <a:t>Алёша, стрекоза, кошка, утята.</a:t>
            </a:r>
          </a:p>
          <a:p>
            <a:pPr lvl="0">
              <a:spcAft>
                <a:spcPts val="1800"/>
              </a:spcAft>
            </a:pPr>
            <a:r>
              <a:rPr lang="ru-RU" sz="4400" b="1" dirty="0" smtClean="0"/>
              <a:t>Медведь, старик, старуха.</a:t>
            </a:r>
          </a:p>
          <a:p>
            <a:pPr>
              <a:spcAft>
                <a:spcPts val="1800"/>
              </a:spcAft>
            </a:pPr>
            <a:r>
              <a:rPr lang="ru-RU" sz="4400" b="1" dirty="0" smtClean="0"/>
              <a:t>Кошка, цыплёнок, щенок.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146" y="625373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64549"/>
            <a:ext cx="356286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________</a:t>
            </a:r>
            <a:endParaRPr lang="ru-RU" sz="4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1478949"/>
            <a:ext cx="356286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_______</a:t>
            </a:r>
            <a:endParaRPr lang="ru-RU" sz="4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53050" y="2393349"/>
            <a:ext cx="356286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_____</a:t>
            </a:r>
            <a:endParaRPr lang="ru-RU" sz="4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2925" y="3260124"/>
            <a:ext cx="356286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_______</a:t>
            </a:r>
            <a:endParaRPr lang="ru-RU" sz="4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81525" y="4193574"/>
            <a:ext cx="356286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_______</a:t>
            </a:r>
            <a:endParaRPr lang="ru-RU" sz="4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09775" y="5079399"/>
            <a:ext cx="356286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smtClean="0"/>
              <a:t>__________</a:t>
            </a:r>
            <a:endParaRPr lang="ru-RU" sz="4000" i="1" dirty="0"/>
          </a:p>
        </p:txBody>
      </p:sp>
    </p:spTree>
    <p:extLst>
      <p:ext uri="{BB962C8B-B14F-4D97-AF65-F5344CB8AC3E}">
        <p14:creationId xmlns="" xmlns:p14="http://schemas.microsoft.com/office/powerpoint/2010/main" val="2096782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432</Words>
  <Application>Microsoft Office PowerPoint</Application>
  <PresentationFormat>Произвольный</PresentationFormat>
  <Paragraphs>134</Paragraphs>
  <Slides>15</Slides>
  <Notes>1</Notes>
  <HiddenSlides>8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Сектор №1: Расшифруй персонажи рассказов</vt:lpstr>
      <vt:lpstr>Сектор №2: Отгадай название рассказа</vt:lpstr>
      <vt:lpstr>Сектор №4: Узнай произведение по рисунку</vt:lpstr>
      <vt:lpstr>Сектор №5: Вычеркни лишний персонаж</vt:lpstr>
      <vt:lpstr>Сектор №7: Выполни тест </vt:lpstr>
      <vt:lpstr>Сектор №8: Отвечай: кто это? </vt:lpstr>
      <vt:lpstr>Музыкальная пауза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александровна елена</dc:creator>
  <cp:lastModifiedBy>user</cp:lastModifiedBy>
  <cp:revision>115</cp:revision>
  <dcterms:created xsi:type="dcterms:W3CDTF">2015-07-08T11:55:46Z</dcterms:created>
  <dcterms:modified xsi:type="dcterms:W3CDTF">2015-12-20T11:23:40Z</dcterms:modified>
</cp:coreProperties>
</file>