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6" r:id="rId2"/>
    <p:sldId id="278" r:id="rId3"/>
    <p:sldId id="263" r:id="rId4"/>
    <p:sldId id="264" r:id="rId5"/>
    <p:sldId id="265" r:id="rId6"/>
    <p:sldId id="266" r:id="rId7"/>
    <p:sldId id="268" r:id="rId8"/>
    <p:sldId id="269" r:id="rId9"/>
    <p:sldId id="271" r:id="rId10"/>
    <p:sldId id="273" r:id="rId11"/>
    <p:sldId id="280" r:id="rId12"/>
    <p:sldId id="281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109" autoAdjust="0"/>
    <p:restoredTop sz="95341" autoAdjust="0"/>
  </p:normalViewPr>
  <p:slideViewPr>
    <p:cSldViewPr>
      <p:cViewPr>
        <p:scale>
          <a:sx n="80" d="100"/>
          <a:sy n="80" d="100"/>
        </p:scale>
        <p:origin x="-10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47CB0-A5B3-4D7F-A952-7B7951799476}" type="datetimeFigureOut">
              <a:rPr lang="ru-RU" smtClean="0"/>
              <a:pPr/>
              <a:t>06.06.2018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B77EC-1EA5-41B8-8E70-328D8EF1E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47CB0-A5B3-4D7F-A952-7B7951799476}" type="datetimeFigureOut">
              <a:rPr lang="ru-RU" smtClean="0"/>
              <a:pPr/>
              <a:t>06.06.2018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B77EC-1EA5-41B8-8E70-328D8EF1E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47CB0-A5B3-4D7F-A952-7B7951799476}" type="datetimeFigureOut">
              <a:rPr lang="ru-RU" smtClean="0"/>
              <a:pPr/>
              <a:t>06.06.2018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B77EC-1EA5-41B8-8E70-328D8EF1E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47CB0-A5B3-4D7F-A952-7B7951799476}" type="datetimeFigureOut">
              <a:rPr lang="ru-RU" smtClean="0"/>
              <a:pPr/>
              <a:t>06.06.2018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B77EC-1EA5-41B8-8E70-328D8EF1E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47CB0-A5B3-4D7F-A952-7B7951799476}" type="datetimeFigureOut">
              <a:rPr lang="ru-RU" smtClean="0"/>
              <a:pPr/>
              <a:t>06.06.2018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B77EC-1EA5-41B8-8E70-328D8EF1E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47CB0-A5B3-4D7F-A952-7B7951799476}" type="datetimeFigureOut">
              <a:rPr lang="ru-RU" smtClean="0"/>
              <a:pPr/>
              <a:t>06.06.2018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B77EC-1EA5-41B8-8E70-328D8EF1E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47CB0-A5B3-4D7F-A952-7B7951799476}" type="datetimeFigureOut">
              <a:rPr lang="ru-RU" smtClean="0"/>
              <a:pPr/>
              <a:t>06.06.2018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B77EC-1EA5-41B8-8E70-328D8EF1E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47CB0-A5B3-4D7F-A952-7B7951799476}" type="datetimeFigureOut">
              <a:rPr lang="ru-RU" smtClean="0"/>
              <a:pPr/>
              <a:t>06.06.2018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B77EC-1EA5-41B8-8E70-328D8EF1E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47CB0-A5B3-4D7F-A952-7B7951799476}" type="datetimeFigureOut">
              <a:rPr lang="ru-RU" smtClean="0"/>
              <a:pPr/>
              <a:t>06.06.2018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B77EC-1EA5-41B8-8E70-328D8EF1E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47CB0-A5B3-4D7F-A952-7B7951799476}" type="datetimeFigureOut">
              <a:rPr lang="ru-RU" smtClean="0"/>
              <a:pPr/>
              <a:t>06.06.2018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B77EC-1EA5-41B8-8E70-328D8EF1E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47CB0-A5B3-4D7F-A952-7B7951799476}" type="datetimeFigureOut">
              <a:rPr lang="ru-RU" smtClean="0"/>
              <a:pPr/>
              <a:t>06.06.2018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B77EC-1EA5-41B8-8E70-328D8EF1E4B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6C47CB0-A5B3-4D7F-A952-7B7951799476}" type="datetimeFigureOut">
              <a:rPr lang="ru-RU" smtClean="0"/>
              <a:pPr/>
              <a:t>06.06.2018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24B77EC-1EA5-41B8-8E70-328D8EF1E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785794"/>
            <a:ext cx="78581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Внедрение «Современных социоигровых технологий для эффективной социализации ребенка в ДОУ»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«План – дело – анализ»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14752"/>
            <a:ext cx="300039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143504" y="4286256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Коваль И. А.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57224" y="642918"/>
            <a:ext cx="75009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творческого  самоутверждения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ADMIN\AppData\Local\Microsoft\Windows\INetCache\Content.Word\20180110_0946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77378">
            <a:off x="228918" y="2437166"/>
            <a:ext cx="4326322" cy="336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AppData\Local\Microsoft\Windows\INetCache\Content.Word\20180110_0941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21981">
            <a:off x="4352520" y="2568132"/>
            <a:ext cx="4360832" cy="322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42910" y="714356"/>
            <a:ext cx="77867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Рефлексия: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открываем «волшебную» шкатулку и все добрые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слова, которые говорили друг другу вначале подарим каждому из нас.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Поблагодарить за работу.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ADMIN\AppData\Local\Microsoft\Windows\INetCache\Content.Word\20180112_1059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52193" y="3276907"/>
            <a:ext cx="32677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AppData\Local\Microsoft\Windows\INetCache\Content.Word\20180112_1059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09333" y="3248857"/>
            <a:ext cx="3305478" cy="309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142976" y="785794"/>
            <a:ext cx="664373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Заключительная часть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71472" y="1571612"/>
            <a:ext cx="778674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будут уметь договариваться, приходить к согласию, слушать и слышать друг друга;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детей будет сформировано позитивное отношение к окружающему миру, другим людям, самому себе; развито речевое взаимодействие;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смогут разумно и доброжелательно возражать взрослым, отстаивать свою позицию;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них не будет чувство страха за ошибку.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DMIN\AppData\Local\Microsoft\Windows\INetCache\Content.Word\20161017_101024.jpg"/>
          <p:cNvPicPr/>
          <p:nvPr/>
        </p:nvPicPr>
        <p:blipFill>
          <a:blip r:embed="rId2" cstate="print"/>
          <a:srcRect l="17348"/>
          <a:stretch>
            <a:fillRect/>
          </a:stretch>
        </p:blipFill>
        <p:spPr bwMode="auto">
          <a:xfrm rot="5400000">
            <a:off x="935022" y="4494208"/>
            <a:ext cx="1916104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AppData\Local\Microsoft\Windows\INetCache\Content.Word\20180111_1749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502422" y="4570412"/>
            <a:ext cx="192563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AppData\Local\Microsoft\Windows\INetCache\Content.Word\IMG-20161018-WA0006.jpg"/>
          <p:cNvPicPr/>
          <p:nvPr/>
        </p:nvPicPr>
        <p:blipFill>
          <a:blip r:embed="rId4" cstate="print"/>
          <a:srcRect t="15496"/>
          <a:stretch>
            <a:fillRect/>
          </a:stretch>
        </p:blipFill>
        <p:spPr bwMode="auto">
          <a:xfrm>
            <a:off x="3786182" y="4572008"/>
            <a:ext cx="1728788" cy="194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728" y="642918"/>
            <a:ext cx="650085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Успехов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работе !</a:t>
            </a:r>
            <a:endParaRPr kumimoji="0" lang="ru-RU" sz="8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DMIN\AppData\Local\Microsoft\Windows\INetCache\Content.Word\IMG-20180110-WA00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286124"/>
            <a:ext cx="42862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28662" y="928670"/>
            <a:ext cx="728667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профессионального мастерства педагогов в процессе активного педагогического общения по освоению опыта работы по применению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социоигровой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 в работе с дошкольниками. Построение эффективного командного взаимодействия.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42910" y="642918"/>
            <a:ext cx="8072494" cy="56938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Теоретическая часть</a:t>
            </a:r>
            <a:endParaRPr lang="en-US" sz="28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Изучая данное направление, я определила основную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своей работы – показать роль и значение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социоигровой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технологии в социально-личностном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развитии детей, а также организовать деятельность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в атмосфере взаимопонимания.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Работая с детьми старшего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дошкольного возраста,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используется технология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изнедеятельности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 «План – дело - анализ».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328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42910" y="642918"/>
            <a:ext cx="771530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18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правил социоигровых подходов к педагогике: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5318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Позиция воспитателя: воспитатель – равноправный партнер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18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Снятие судейской роли с педагога способствует снятию страха ошибки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18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Свобода и самостоятельность детей в выборе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ЗУНов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18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Смена мизансцен, т.е. обстановки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18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Ориентация на индивидуальные открытия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18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То, что трудно – интересно.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18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Движение или активность.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18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Жизнь детей в малых группах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18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Принцип полифонии: за 133 зайцами погонишься, глядишь и наловишь с десяток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ADMIN\AppData\Local\Microsoft\Windows\INetCache\Content.Word\20180110_074151.jpg"/>
          <p:cNvPicPr/>
          <p:nvPr/>
        </p:nvPicPr>
        <p:blipFill>
          <a:blip r:embed="rId2" cstate="print"/>
          <a:srcRect l="11345" t="37500" r="9243"/>
          <a:stretch>
            <a:fillRect/>
          </a:stretch>
        </p:blipFill>
        <p:spPr bwMode="auto">
          <a:xfrm rot="5400000">
            <a:off x="1571604" y="5143512"/>
            <a:ext cx="150019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AppData\Local\Microsoft\Windows\INetCache\Content.Word\20180110_074204.jpg"/>
          <p:cNvPicPr/>
          <p:nvPr/>
        </p:nvPicPr>
        <p:blipFill>
          <a:blip r:embed="rId3" cstate="print"/>
          <a:srcRect l="15756" t="15966"/>
          <a:stretch>
            <a:fillRect/>
          </a:stretch>
        </p:blipFill>
        <p:spPr bwMode="auto">
          <a:xfrm rot="5400000">
            <a:off x="2759864" y="4812508"/>
            <a:ext cx="1909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AppData\Local\Microsoft\Windows\INetCache\Content.Word\20180110_072857.jpg"/>
          <p:cNvPicPr/>
          <p:nvPr/>
        </p:nvPicPr>
        <p:blipFill>
          <a:blip r:embed="rId4" cstate="print"/>
          <a:srcRect l="31362" r="11058"/>
          <a:stretch>
            <a:fillRect/>
          </a:stretch>
        </p:blipFill>
        <p:spPr bwMode="auto">
          <a:xfrm rot="5400000">
            <a:off x="4924419" y="4362465"/>
            <a:ext cx="185738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AppData\Local\Microsoft\Windows\INetCache\Content.Word\20180111_115458.jpg"/>
          <p:cNvPicPr/>
          <p:nvPr/>
        </p:nvPicPr>
        <p:blipFill>
          <a:blip r:embed="rId5" cstate="print"/>
          <a:srcRect t="11111" b="3704"/>
          <a:stretch>
            <a:fillRect/>
          </a:stretch>
        </p:blipFill>
        <p:spPr bwMode="auto">
          <a:xfrm rot="5400000">
            <a:off x="6851193" y="4578831"/>
            <a:ext cx="222822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71472" y="714356"/>
            <a:ext cx="800105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18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Определённая последовательность введения игр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социоигровой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направленности (классификация):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1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Игра для рабочего настроя.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1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Игры разминки.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1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Игры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социоигрового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531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1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Игры творческого </a:t>
            </a:r>
          </a:p>
          <a:p>
            <a:pPr marL="0" marR="0" lvl="0" indent="531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самоутверждения.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1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Игры вольные, </a:t>
            </a:r>
          </a:p>
          <a:p>
            <a:pPr marL="0" marR="0" lvl="0" indent="531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требующие передвижения.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ADMIN\AppData\Local\Microsoft\Windows\INetCache\Content.Word\20180112_1102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247230" y="3039522"/>
            <a:ext cx="34358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14348" y="642918"/>
            <a:ext cx="778674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18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Практическая часть.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18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18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для рабочего настроя.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181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Колокольчик озорной, </a:t>
            </a:r>
          </a:p>
          <a:p>
            <a:pPr marL="0" marR="0" lvl="0" indent="53181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ребят в кружок построй.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181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Справа друг и слева друг.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181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Дружно за руки возьмемся, </a:t>
            </a:r>
          </a:p>
          <a:p>
            <a:pPr marL="0" marR="0" lvl="0" indent="53181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друг другу улыбнемся.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DMIN\AppData\Local\Microsoft\Windows\INetCache\Content.Word\20180111_120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4315" y="2536025"/>
            <a:ext cx="442915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AppData\Local\Microsoft\Windows\INetCache\Content.Word\20180110_1004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49282" y="4066164"/>
            <a:ext cx="2811297" cy="210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714356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Игры – разминки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Объединяются своей всеобщей доступностью, быстро возникающей азартностью. В них доминирует механизм деятельного и психологически эффективного отдыха.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DMIN\AppData\Local\Microsoft\Windows\INetCache\Content.Word\20180112_1102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82620" y="3146681"/>
            <a:ext cx="343588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71472" y="357166"/>
            <a:ext cx="79296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18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</a:t>
            </a:r>
            <a:r>
              <a:rPr kumimoji="0" lang="ru-RU" sz="40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социоигрового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характера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5318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(для приобщения к делу).</a:t>
            </a: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18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того, как дети настроятся на совместную деятельность, можно переходить к распределению на команды.</a:t>
            </a:r>
          </a:p>
          <a:p>
            <a:pPr marL="0" marR="0" lvl="0" indent="5318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18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34" y="2714620"/>
            <a:ext cx="80010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Деление детей на малые группы осуществляют по следующим принципам: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росту;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 цвету глаз  (волос, носочков и т. п.);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 своими друзьями;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тем, с кем живешь рядом;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кем спишь рядом в детском саду;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кем вместе сидишь за обеденным столом;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кем больше всего любишь играть;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любимому цвету и т.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Деление на подгруппы по предметам, объединённым одним названием (признаком):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геометрические фигуры, одинаковые по цвету и размеру, но разные по названию;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геометрические фигуры, одинаковые по названию и цвету, но разные по размеру;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мелкие игрушки или картинки с изображением животных, птиц, рыб, насекомых, транспортных средств и т. п.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0596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56435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85786" y="642918"/>
            <a:ext cx="76438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18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вольные, требующие передвижения.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9340"/>
            <a:ext cx="7786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(слушать, слышать и вслушиваться в речь собеседника), и тогда дела становятся игрой : «Считалки», «Горелки», «Прятки». « Воробьи – вороны», «Тише едешь- дальше будешь», «День наступает – всё оживает, ночь наступает – всё замирает», «Где (кем) мы были , мы не скажем, а что делали – покажем» и т. 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DMIN\AppData\Local\Microsoft\Windows\INetCache\Content.Word\IMG-20180118-WA0020.jpg"/>
          <p:cNvPicPr/>
          <p:nvPr/>
        </p:nvPicPr>
        <p:blipFill>
          <a:blip r:embed="rId2" cstate="print"/>
          <a:srcRect t="9091"/>
          <a:stretch>
            <a:fillRect/>
          </a:stretch>
        </p:blipFill>
        <p:spPr bwMode="auto">
          <a:xfrm>
            <a:off x="500034" y="3357562"/>
            <a:ext cx="27860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AppData\Local\Microsoft\Windows\INetCache\Content.Word\IMG-20180118-WA00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071942"/>
            <a:ext cx="2500330" cy="195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AppData\Local\Microsoft\Windows\INetCache\Content.Word\IMG-20180118-WA0016.jpg"/>
          <p:cNvPicPr/>
          <p:nvPr/>
        </p:nvPicPr>
        <p:blipFill>
          <a:blip r:embed="rId4" cstate="print"/>
          <a:srcRect b="13889"/>
          <a:stretch>
            <a:fillRect/>
          </a:stretch>
        </p:blipFill>
        <p:spPr bwMode="auto">
          <a:xfrm>
            <a:off x="6000760" y="3357562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378</TotalTime>
  <Words>450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59</cp:revision>
  <dcterms:created xsi:type="dcterms:W3CDTF">2012-10-17T12:59:00Z</dcterms:created>
  <dcterms:modified xsi:type="dcterms:W3CDTF">2018-06-06T01:13:06Z</dcterms:modified>
</cp:coreProperties>
</file>