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309" r:id="rId4"/>
    <p:sldId id="296" r:id="rId5"/>
    <p:sldId id="297" r:id="rId6"/>
    <p:sldId id="298" r:id="rId7"/>
    <p:sldId id="299" r:id="rId8"/>
    <p:sldId id="279" r:id="rId9"/>
    <p:sldId id="294" r:id="rId10"/>
    <p:sldId id="308" r:id="rId11"/>
    <p:sldId id="292" r:id="rId12"/>
    <p:sldId id="293" r:id="rId13"/>
    <p:sldId id="300" r:id="rId14"/>
    <p:sldId id="301" r:id="rId15"/>
    <p:sldId id="302" r:id="rId16"/>
    <p:sldId id="304" r:id="rId17"/>
    <p:sldId id="303" r:id="rId18"/>
    <p:sldId id="305" r:id="rId19"/>
    <p:sldId id="306" r:id="rId20"/>
    <p:sldId id="307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FF66"/>
    <a:srgbClr val="006600"/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45" autoAdjust="0"/>
    <p:restoredTop sz="94660"/>
  </p:normalViewPr>
  <p:slideViewPr>
    <p:cSldViewPr>
      <p:cViewPr varScale="1">
        <p:scale>
          <a:sx n="86" d="100"/>
          <a:sy n="86" d="100"/>
        </p:scale>
        <p:origin x="-10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4D77F-027C-4AC7-82CB-FF4D515E864B}" type="datetimeFigureOut">
              <a:rPr lang="ru-RU"/>
              <a:pPr>
                <a:defRPr/>
              </a:pPr>
              <a:t>20.07.2018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60D73-0A44-427C-8D2D-317E76FED6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DD89D-F17C-4158-92D2-F52FCB08D76A}" type="datetimeFigureOut">
              <a:rPr lang="ru-RU"/>
              <a:pPr>
                <a:defRPr/>
              </a:pPr>
              <a:t>20.07.2018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3FA8D-8953-47DB-AC54-0C0FF4F1FD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B84D1-4CCF-4BC0-9645-D2C2B4DC9789}" type="datetimeFigureOut">
              <a:rPr lang="ru-RU"/>
              <a:pPr>
                <a:defRPr/>
              </a:pPr>
              <a:t>20.07.2018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C514D-B227-40B0-BA30-C7408F7A51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6BCCD-386E-4517-98E4-891228BB944F}" type="datetimeFigureOut">
              <a:rPr lang="ru-RU"/>
              <a:pPr>
                <a:defRPr/>
              </a:pPr>
              <a:t>20.07.2018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34E8F-BD19-4731-B5C4-CA4310A214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17013-12D5-42C7-9AC9-4AF0D46B2F98}" type="datetimeFigureOut">
              <a:rPr lang="ru-RU"/>
              <a:pPr>
                <a:defRPr/>
              </a:pPr>
              <a:t>20.07.2018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07769-F9CB-46C2-BD75-B4AA37D40C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0ED19-92F8-4159-8632-357CF900AD46}" type="datetimeFigureOut">
              <a:rPr lang="ru-RU"/>
              <a:pPr>
                <a:defRPr/>
              </a:pPr>
              <a:t>20.07.2018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D4516-C6F1-4318-808C-8AD0079D42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3B7E8-AEA6-4560-8EBC-2F4D66070821}" type="datetimeFigureOut">
              <a:rPr lang="ru-RU"/>
              <a:pPr>
                <a:defRPr/>
              </a:pPr>
              <a:t>20.07.2018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31AF2-0819-43F7-928B-2EED7DE070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EEBA0-341F-4E25-B791-8FF189A4B62F}" type="datetimeFigureOut">
              <a:rPr lang="ru-RU"/>
              <a:pPr>
                <a:defRPr/>
              </a:pPr>
              <a:t>20.07.2018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16A77-CF69-4DF2-85BA-5FDD1632EB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D672A-9C54-4BCA-A5DC-5B9CA837ED83}" type="datetimeFigureOut">
              <a:rPr lang="ru-RU"/>
              <a:pPr>
                <a:defRPr/>
              </a:pPr>
              <a:t>20.07.2018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E31F1-4DA7-4818-99A7-256494F9F9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0592B-36FB-4326-BA0B-5F3CD49FDC95}" type="datetimeFigureOut">
              <a:rPr lang="ru-RU"/>
              <a:pPr>
                <a:defRPr/>
              </a:pPr>
              <a:t>20.07.2018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96546-F5A3-4B52-A203-F7B694B441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955BF-8EA1-4EAE-8F35-6018F013779B}" type="datetimeFigureOut">
              <a:rPr lang="ru-RU"/>
              <a:pPr>
                <a:defRPr/>
              </a:pPr>
              <a:t>20.07.2018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9630A-8438-4623-BB3D-8426775CB1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2EB26A-695B-43B5-948A-757ADA7EA2B3}" type="datetimeFigureOut">
              <a:rPr lang="ru-RU"/>
              <a:pPr>
                <a:defRPr/>
              </a:pPr>
              <a:t>20.07.2018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DAABE1-4029-4D2A-8B24-292ACA8F11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4;&#1077;&#1088;&#1075;&#1091;&#1085;&#1086;&#1074;&#1082;&#1072;\Desktop\Zaryadka_-_Muzyka_dlya_zaryadki_(iPleer.fm).mp3" TargetMode="Externa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56;&#1040;&#1041;&#1054;&#1058;&#1040;%20%20&#1044;&#1057;%2093+&#1091;&#1095;&#1077;&#1073;&#1072;\&#1079;&#1072;&#1085;&#1103;&#1090;&#1080;&#1103;%20&#1080;%20&#1087;&#1088;&#1077;&#1079;&#1077;&#1085;&#1090;.%20&#1087;&#1086;%20&#1090;&#1077;&#1084;&#1072;&#1084;%20&#1085;&#1077;&#1076;&#1077;&#1083;&#1080;\&#1051;&#1077;&#1090;&#1086;\&#1087;&#1077;&#1089;&#1085;&#1080;%20&#1082;%20&#1095;&#1077;&#1084;%20&#1079;&#1072;&#1085;&#1103;&#1090;%20&#1083;&#1077;&#1090;&#1086;&#1084;\1.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4;&#1077;&#1088;&#1075;&#1091;&#1085;&#1086;&#1074;&#1082;&#1072;\Desktop\Detskaya_zaryadka_-_1_muzyka_Muzyka_dlya_zaryadki.mp3" TargetMode="Externa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Группа 6"/>
          <p:cNvGrpSpPr>
            <a:grpSpLocks/>
          </p:cNvGrpSpPr>
          <p:nvPr/>
        </p:nvGrpSpPr>
        <p:grpSpPr bwMode="auto">
          <a:xfrm>
            <a:off x="0" y="0"/>
            <a:ext cx="9153525" cy="6858000"/>
            <a:chOff x="0" y="0"/>
            <a:chExt cx="9153106" cy="6858000"/>
          </a:xfrm>
        </p:grpSpPr>
        <p:pic>
          <p:nvPicPr>
            <p:cNvPr id="13314" name="Picture 2" descr="https://kofegood.ru/wp-content/uploads/2015/06/TSvety-romashki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53106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1571532" y="285728"/>
              <a:ext cx="6218305" cy="341632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200" b="1" i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GCrownStyle" pitchFamily="2" charset="0"/>
                  <a:cs typeface="+mn-cs"/>
                </a:rPr>
                <a:t>Чем можно заниматься летом?</a:t>
              </a:r>
              <a:endParaRPr lang="ru-RU" sz="72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rownStyle" pitchFamily="2" charset="0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285853" y="500042"/>
              <a:ext cx="6500857" cy="369332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  <a:cs typeface="+mn-cs"/>
              </a:endParaRPr>
            </a:p>
          </p:txBody>
        </p:sp>
        <p:sp>
          <p:nvSpPr>
            <p:cNvPr id="13317" name="Прямоугольник 4"/>
            <p:cNvSpPr>
              <a:spLocks noChangeArrowheads="1"/>
            </p:cNvSpPr>
            <p:nvPr/>
          </p:nvSpPr>
          <p:spPr bwMode="auto">
            <a:xfrm>
              <a:off x="5715008" y="5791818"/>
              <a:ext cx="335757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4071934" y="5286388"/>
            <a:ext cx="49291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Выполнила воспитатель первой младшей группы Дергунова Т.В.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0"/>
            <a:ext cx="5715040" cy="6572272"/>
          </a:xfrm>
        </p:spPr>
        <p:txBody>
          <a:bodyPr/>
          <a:lstStyle/>
          <a:p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</a:rPr>
              <a:t>Мы решили закаляться, </a:t>
            </a:r>
            <a:br>
              <a:rPr lang="ru-RU" sz="32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</a:rPr>
              <a:t>Раз-два, раз-два!</a:t>
            </a:r>
            <a:br>
              <a:rPr lang="ru-RU" sz="32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</a:rPr>
              <a:t>(приседание)</a:t>
            </a:r>
            <a:br>
              <a:rPr lang="ru-RU" sz="32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</a:rPr>
              <a:t>И водою обливаться,</a:t>
            </a:r>
            <a:br>
              <a:rPr lang="ru-RU" sz="32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</a:rPr>
              <a:t> Раз-два, раз-два! </a:t>
            </a:r>
            <a:br>
              <a:rPr lang="ru-RU" sz="32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</a:rPr>
              <a:t>(поднимаем руки вверх)</a:t>
            </a:r>
            <a:br>
              <a:rPr lang="ru-RU" sz="32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</a:rPr>
              <a:t>А потом мы полотенцем, </a:t>
            </a:r>
            <a:br>
              <a:rPr lang="ru-RU" sz="32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</a:rPr>
              <a:t> Раз-два, раз-два! </a:t>
            </a:r>
            <a:br>
              <a:rPr lang="ru-RU" sz="32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</a:rPr>
              <a:t>Не забудем растереться,</a:t>
            </a:r>
            <a:br>
              <a:rPr lang="ru-RU" sz="32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</a:rPr>
              <a:t> Раз-два, раз-два! </a:t>
            </a:r>
            <a:br>
              <a:rPr lang="ru-RU" sz="32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</a:rPr>
              <a:t>(имитация растирания полотенцем)</a:t>
            </a:r>
            <a:endParaRPr lang="ru-RU" sz="32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Zaryadka_-_Muzyka_dlya_zaryadki_(iPle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00034" y="35716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Дергуновка\Desktop\чем занятся летом\childrest3.jpg"/>
          <p:cNvPicPr>
            <a:picLocks noChangeAspect="1" noChangeArrowheads="1"/>
          </p:cNvPicPr>
          <p:nvPr/>
        </p:nvPicPr>
        <p:blipFill>
          <a:blip r:embed="rId2"/>
          <a:srcRect r="5468"/>
          <a:stretch>
            <a:fillRect/>
          </a:stretch>
        </p:blipFill>
        <p:spPr bwMode="auto">
          <a:xfrm>
            <a:off x="0" y="-24"/>
            <a:ext cx="918424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/>
          <a:lstStyle/>
          <a:p>
            <a:r>
              <a:rPr lang="ru-RU" sz="2400" i="1" smtClean="0">
                <a:solidFill>
                  <a:schemeClr val="bg1"/>
                </a:solidFill>
              </a:rPr>
              <a:t>Летом здорово </a:t>
            </a:r>
            <a:r>
              <a:rPr lang="ru-RU" sz="2400" i="1" dirty="0" smtClean="0">
                <a:solidFill>
                  <a:schemeClr val="bg1"/>
                </a:solidFill>
              </a:rPr>
              <a:t>загорать на солнышке….</a:t>
            </a:r>
            <a:endParaRPr lang="ru-RU" sz="2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Дергуновка\Desktop\чем занятся летом\Screenshot_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1576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480"/>
          </a:xfrm>
        </p:spPr>
        <p:txBody>
          <a:bodyPr/>
          <a:lstStyle/>
          <a:p>
            <a:r>
              <a:rPr lang="ru-RU" sz="2400" i="1" dirty="0" smtClean="0">
                <a:solidFill>
                  <a:schemeClr val="bg1"/>
                </a:solidFill>
              </a:rPr>
              <a:t>Строить из песка замки….</a:t>
            </a:r>
            <a:endParaRPr lang="ru-RU" sz="2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Дергуновка\Desktop\чем занятся летом\288e9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215082"/>
            <a:ext cx="8229600" cy="642918"/>
          </a:xfrm>
        </p:spPr>
        <p:txBody>
          <a:bodyPr/>
          <a:lstStyle/>
          <a:p>
            <a:r>
              <a:rPr lang="ru-RU" sz="2400" i="1" dirty="0" smtClean="0"/>
              <a:t>Ловко кататься на самокате…</a:t>
            </a:r>
            <a:endParaRPr lang="ru-RU" sz="2400" i="1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Дергуновка\Desktop\чем занятся летом\7128fbdb32c92af_304.c496a6ba86_g-midd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72206"/>
            <a:ext cx="8229600" cy="785794"/>
          </a:xfrm>
        </p:spPr>
        <p:txBody>
          <a:bodyPr/>
          <a:lstStyle/>
          <a:p>
            <a:r>
              <a:rPr lang="ru-RU" sz="2400" i="1" dirty="0" smtClean="0"/>
              <a:t>Играть с мячиком…</a:t>
            </a:r>
            <a:endParaRPr lang="ru-RU" sz="2400" i="1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Дергуновка\Desktop\чем занятся летом\147-770x5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28604"/>
          </a:xfrm>
        </p:spPr>
        <p:txBody>
          <a:bodyPr/>
          <a:lstStyle/>
          <a:p>
            <a:r>
              <a:rPr lang="ru-RU" sz="2400" i="1" dirty="0" smtClean="0">
                <a:solidFill>
                  <a:schemeClr val="bg1"/>
                </a:solidFill>
              </a:rPr>
              <a:t>Весело кататься на велосипеде….</a:t>
            </a:r>
            <a:endParaRPr lang="ru-RU" sz="2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Дергуновка\Desktop\чем занятся летом\218263_m.jpg"/>
          <p:cNvPicPr>
            <a:picLocks noChangeAspect="1" noChangeArrowheads="1"/>
          </p:cNvPicPr>
          <p:nvPr/>
        </p:nvPicPr>
        <p:blipFill>
          <a:blip r:embed="rId2"/>
          <a:srcRect t="5208" b="11458"/>
          <a:stretch>
            <a:fillRect/>
          </a:stretch>
        </p:blipFill>
        <p:spPr bwMode="auto">
          <a:xfrm>
            <a:off x="0" y="-30655"/>
            <a:ext cx="9144000" cy="688865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480"/>
          </a:xfrm>
        </p:spPr>
        <p:txBody>
          <a:bodyPr/>
          <a:lstStyle/>
          <a:p>
            <a:r>
              <a:rPr lang="ru-RU" sz="2400" i="1" dirty="0" smtClean="0">
                <a:solidFill>
                  <a:schemeClr val="bg1"/>
                </a:solidFill>
              </a:rPr>
              <a:t>и на роликах…..</a:t>
            </a:r>
            <a:endParaRPr lang="ru-RU" sz="2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Дергуновка\Desktop\чем занятся летом\22b6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428628"/>
          </a:xfrm>
        </p:spPr>
        <p:txBody>
          <a:bodyPr/>
          <a:lstStyle/>
          <a:p>
            <a:r>
              <a:rPr lang="ru-RU" sz="2400" i="1" dirty="0" smtClean="0">
                <a:solidFill>
                  <a:schemeClr val="bg1"/>
                </a:solidFill>
              </a:rPr>
              <a:t>Летом весело играть ….</a:t>
            </a:r>
            <a:endParaRPr lang="ru-RU" sz="2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Дергуновка\Desktop\чем занятся летом\deti-zanimayutsya-sportom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ru-RU" sz="2400" i="1" dirty="0" smtClean="0">
                <a:solidFill>
                  <a:schemeClr val="bg1"/>
                </a:solidFill>
              </a:rPr>
              <a:t>А еще летом нужно заниматься спортом и делать зарядку на свежем воздухе.</a:t>
            </a:r>
            <a:endParaRPr lang="ru-RU" sz="2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>
            <a:grpSpLocks/>
          </p:cNvGrpSpPr>
          <p:nvPr/>
        </p:nvGrpSpPr>
        <p:grpSpPr bwMode="auto">
          <a:xfrm>
            <a:off x="0" y="0"/>
            <a:ext cx="9144000" cy="6929462"/>
            <a:chOff x="0" y="0"/>
            <a:chExt cx="9144032" cy="6929462"/>
          </a:xfrm>
        </p:grpSpPr>
        <p:pic>
          <p:nvPicPr>
            <p:cNvPr id="14338" name="Picture 3" descr="http://st.gde-fon.com/wallpapers_original/wallpapers/543029_(www.Gde-Fon.com)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32" cy="6929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5429275" y="5500702"/>
              <a:ext cx="3500455" cy="919401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i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Солнце, воздух и вода - наши лучшие друзья!</a:t>
              </a:r>
              <a:endParaRPr lang="ru-RU" sz="2400" b="1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ергуновка\Desktop\чем занятся летом\2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ru-RU" sz="2400" i="1" dirty="0" smtClean="0">
                <a:solidFill>
                  <a:schemeClr val="bg1"/>
                </a:solidFill>
              </a:rPr>
              <a:t>Летом здорово бегать по зеленому лугу и дышать свежим воздухом.</a:t>
            </a:r>
            <a:endParaRPr lang="ru-RU" sz="2400" i="1" dirty="0">
              <a:solidFill>
                <a:schemeClr val="bg1"/>
              </a:solidFill>
            </a:endParaRPr>
          </a:p>
        </p:txBody>
      </p:sp>
      <p:pic>
        <p:nvPicPr>
          <p:cNvPr id="6" name="Picture 3" descr="http://st.gde-fon.com/wallpapers_original/wallpapers/543029_(www.Gde-Fon.com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1.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28596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2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333v.ru/uploads/b9/b95ca534ef03117eacbdd61da1401452.jpg"/>
          <p:cNvPicPr>
            <a:picLocks noChangeAspect="1" noChangeArrowheads="1"/>
          </p:cNvPicPr>
          <p:nvPr/>
        </p:nvPicPr>
        <p:blipFill>
          <a:blip r:embed="rId3"/>
          <a:srcRect l="3125" r="781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/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На разминку становись!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 Вверх рука, другая вниз!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Повторяем упражненье, 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делаем быстрей движенья.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Раз – вперед наклонимся.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 Два – назад прогнемся.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И наклоны в стороны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 делать мы возьмемся.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Приседания опять 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будем дружно выполнять.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Раз, два, три, четыре, пять. 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Кто там начал отставать?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На ходьбу мы перейдем,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 заниматься вновь начнем!  </a:t>
            </a:r>
            <a:r>
              <a:rPr lang="ru-RU" sz="2400" b="1" i="1" dirty="0" smtClean="0"/>
              <a:t/>
            </a:r>
            <a:br>
              <a:rPr lang="ru-RU" sz="2400" b="1" i="1" dirty="0" smtClean="0"/>
            </a:br>
            <a:endParaRPr lang="ru-RU" sz="2400" b="1" i="1" dirty="0"/>
          </a:p>
        </p:txBody>
      </p:sp>
      <p:pic>
        <p:nvPicPr>
          <p:cNvPr id="8" name="Detskaya_zaryadka_-_1_muzyka_Muzyka_dlya_zaryadki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85720" y="35716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59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Дергуновка\Desktop\чем занятся летом\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ru-RU" sz="2400" i="1" dirty="0" smtClean="0">
                <a:solidFill>
                  <a:schemeClr val="bg1"/>
                </a:solidFill>
              </a:rPr>
              <a:t>Летом здорово бегать по зеленому лугу и дышать свежим воздухом.</a:t>
            </a:r>
            <a:endParaRPr lang="ru-RU" sz="2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Дергуновка\Desktop\чем занятся летом\kartinki-dlya-detey-detskogo-sada-venochka-84823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/>
          <a:lstStyle/>
          <a:p>
            <a:r>
              <a:rPr lang="ru-RU" sz="2400" i="1" dirty="0" smtClean="0">
                <a:solidFill>
                  <a:schemeClr val="bg1"/>
                </a:solidFill>
              </a:rPr>
              <a:t>Любоваться цветами….</a:t>
            </a:r>
            <a:endParaRPr lang="ru-RU" sz="2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Дергуновка\Desktop\чем занятся летом\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6143644"/>
            <a:ext cx="8229600" cy="714356"/>
          </a:xfrm>
        </p:spPr>
        <p:txBody>
          <a:bodyPr/>
          <a:lstStyle/>
          <a:p>
            <a:r>
              <a:rPr lang="ru-RU" sz="2400" i="1" dirty="0" smtClean="0">
                <a:solidFill>
                  <a:schemeClr val="bg1"/>
                </a:solidFill>
              </a:rPr>
              <a:t>Наблюдать за насекомыми….</a:t>
            </a:r>
            <a:endParaRPr lang="ru-RU" sz="2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Дергуновка\Desktop\чем занятся летом\6618278-bubble-pl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00768"/>
            <a:ext cx="8229600" cy="642942"/>
          </a:xfrm>
        </p:spPr>
        <p:txBody>
          <a:bodyPr/>
          <a:lstStyle/>
          <a:p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</a:rPr>
              <a:t>Летом здорово пускать мыльные пузыри…</a:t>
            </a:r>
            <a:endParaRPr lang="ru-RU" sz="2400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Дергуновка\Desktop\чем занятся летом\kids-summ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/>
          <a:lstStyle/>
          <a:p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Запускать воздушного змея….</a:t>
            </a:r>
            <a:endParaRPr lang="ru-RU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http://hotels.1001tur.ru/hotels/gallery/416726/1521425608480cd4f3f80c68142e18692cd2625874e49.jpg"/>
          <p:cNvPicPr>
            <a:picLocks noChangeAspect="1" noChangeArrowheads="1"/>
          </p:cNvPicPr>
          <p:nvPr/>
        </p:nvPicPr>
        <p:blipFill>
          <a:blip r:embed="rId2"/>
          <a:srcRect r="39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71472" y="5786454"/>
            <a:ext cx="8001056" cy="51077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Можно вдоволь накупаться в речке…</a:t>
            </a: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Дергуновка\Desktop\чем занятся летом\7fe18d6170f75d47ba4ee35595df5ac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147"/>
            <a:ext cx="9144000" cy="68611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00042"/>
          </a:xfrm>
        </p:spPr>
        <p:txBody>
          <a:bodyPr/>
          <a:lstStyle/>
          <a:p>
            <a:r>
              <a:rPr lang="ru-RU" sz="2400" i="1" dirty="0" smtClean="0">
                <a:solidFill>
                  <a:schemeClr val="bg1"/>
                </a:solidFill>
              </a:rPr>
              <a:t>Обливаться водой…..</a:t>
            </a:r>
            <a:endParaRPr lang="ru-RU" sz="2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1545</TotalTime>
  <Words>126</Words>
  <PresentationFormat>Экран (4:3)</PresentationFormat>
  <Paragraphs>21</Paragraphs>
  <Slides>20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Летом здорово бегать по зеленому лугу и дышать свежим воздухом.</vt:lpstr>
      <vt:lpstr>Летом здорово бегать по зеленому лугу и дышать свежим воздухом.</vt:lpstr>
      <vt:lpstr>Любоваться цветами….</vt:lpstr>
      <vt:lpstr>Наблюдать за насекомыми….</vt:lpstr>
      <vt:lpstr>Летом здорово пускать мыльные пузыри…</vt:lpstr>
      <vt:lpstr>Запускать воздушного змея….</vt:lpstr>
      <vt:lpstr>Слайд 8</vt:lpstr>
      <vt:lpstr>Обливаться водой…..</vt:lpstr>
      <vt:lpstr>Мы решили закаляться,  Раз-два, раз-два! (приседание) И водою обливаться,  Раз-два, раз-два!  (поднимаем руки вверх) А потом мы полотенцем,   Раз-два, раз-два!  Не забудем растереться,  Раз-два, раз-два!  (имитация растирания полотенцем)</vt:lpstr>
      <vt:lpstr>Летом здорово загорать на солнышке….</vt:lpstr>
      <vt:lpstr>Строить из песка замки….</vt:lpstr>
      <vt:lpstr>Ловко кататься на самокате…</vt:lpstr>
      <vt:lpstr>Играть с мячиком…</vt:lpstr>
      <vt:lpstr>Весело кататься на велосипеде….</vt:lpstr>
      <vt:lpstr>и на роликах…..</vt:lpstr>
      <vt:lpstr>Летом весело играть ….</vt:lpstr>
      <vt:lpstr>А еще летом нужно заниматься спортом и делать зарядку на свежем воздухе.</vt:lpstr>
      <vt:lpstr>Слайд 19</vt:lpstr>
      <vt:lpstr>На разминку становись!  Вверх рука, другая вниз! Повторяем упражненье,  делаем быстрей движенья. Раз – вперед наклонимся.  Два – назад прогнемся. И наклоны в стороны  делать мы возьмемся. Приседания опять  будем дружно выполнять. Раз, два, три, четыре, пять.  Кто там начал отставать? На ходьбу мы перейдем,  заниматься вновь начнем!  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Дергуновка</cp:lastModifiedBy>
  <cp:revision>87</cp:revision>
  <dcterms:created xsi:type="dcterms:W3CDTF">2017-05-27T04:58:30Z</dcterms:created>
  <dcterms:modified xsi:type="dcterms:W3CDTF">2018-07-20T14:20:08Z</dcterms:modified>
</cp:coreProperties>
</file>