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6" r:id="rId3"/>
    <p:sldId id="256" r:id="rId4"/>
    <p:sldId id="270" r:id="rId5"/>
    <p:sldId id="257" r:id="rId6"/>
    <p:sldId id="259" r:id="rId7"/>
    <p:sldId id="269" r:id="rId8"/>
    <p:sldId id="280" r:id="rId9"/>
    <p:sldId id="281" r:id="rId10"/>
    <p:sldId id="273" r:id="rId11"/>
    <p:sldId id="282" r:id="rId12"/>
    <p:sldId id="284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3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4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911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69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283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720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17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07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3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11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0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5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0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6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8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13A3B-F64C-4F94-88C1-668F1EF6CFA5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0C8375-8674-44A8-AB5E-2BEB71A13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5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12543"/>
            <a:ext cx="106906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образования и написания сложных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слов.Словообразование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5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5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9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295" y="2165687"/>
            <a:ext cx="3728501" cy="3673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295" y="708660"/>
            <a:ext cx="397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 </a:t>
            </a: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жок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1" y="174963"/>
            <a:ext cx="3933825" cy="1990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34" y="4845890"/>
            <a:ext cx="393226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" y="0"/>
            <a:ext cx="10035540" cy="84582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компьютере .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Сложные слова  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29" y="1433015"/>
            <a:ext cx="5088762" cy="4408408"/>
          </a:xfrm>
          <a:prstGeom prst="rect">
            <a:avLst/>
          </a:prstGeom>
        </p:spPr>
      </p:pic>
      <p:pic>
        <p:nvPicPr>
          <p:cNvPr id="1028" name="Picture 4" descr="http://clipart-library.com/images/rcnK45B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91" y="845820"/>
            <a:ext cx="4559048" cy="41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3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1278298"/>
            <a:ext cx="11041380" cy="557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5979" y="353106"/>
            <a:ext cx="7572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Итог занятия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1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820" y="457200"/>
            <a:ext cx="941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на занятие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87" y="1512495"/>
            <a:ext cx="3318153" cy="2488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246" y="1262977"/>
            <a:ext cx="3983533" cy="2987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39" y="3410679"/>
            <a:ext cx="3871327" cy="31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1660" y="891540"/>
            <a:ext cx="743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 4-й лишний»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907202"/>
            <a:ext cx="10355580" cy="40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4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0"/>
            <a:ext cx="1042416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№1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ЛЕСОРУБ,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НОСОРОГ,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САМОВАР,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ЗУБОЧИСТКА,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МЯСОРУБКА,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ЛЕСОВОЗ,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ГАЗОПРОВОД,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ПЫЛЕСОС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4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0"/>
            <a:ext cx="1094994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" y="525780"/>
            <a:ext cx="973836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640080"/>
            <a:ext cx="8595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а г а д к и </a:t>
            </a:r>
            <a:endParaRPr lang="ru-RU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84" y="2086630"/>
            <a:ext cx="2258940" cy="1973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0" y="1973322"/>
            <a:ext cx="3304094" cy="208657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50" y="1539893"/>
            <a:ext cx="2160324" cy="251999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270" y="4059892"/>
            <a:ext cx="3032380" cy="229874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489" y="4116546"/>
            <a:ext cx="2911321" cy="21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68" y="2931040"/>
            <a:ext cx="2699287" cy="2228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88" y="2641480"/>
            <a:ext cx="3025140" cy="3025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17" y="3372024"/>
            <a:ext cx="2360620" cy="2917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344" y="2713552"/>
            <a:ext cx="2378755" cy="244602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68" y="285751"/>
            <a:ext cx="1989012" cy="14511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289" y="641988"/>
            <a:ext cx="601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Образуй слово</a:t>
            </a:r>
            <a:r>
              <a:rPr lang="ru-RU" sz="3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9560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Объясни!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70787"/>
            <a:ext cx="3186006" cy="2538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38" y="1295877"/>
            <a:ext cx="4472302" cy="24793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775235"/>
            <a:ext cx="3882876" cy="25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454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194</TotalTime>
  <Words>66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Объясни!</vt:lpstr>
      <vt:lpstr>Презентация PowerPoint</vt:lpstr>
      <vt:lpstr>Презентация PowerPoint</vt:lpstr>
      <vt:lpstr>Работа на компьютере .Тест Сложные слова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Кошкина</dc:creator>
  <cp:lastModifiedBy>Светлана Кошкина</cp:lastModifiedBy>
  <cp:revision>13</cp:revision>
  <dcterms:created xsi:type="dcterms:W3CDTF">2017-11-07T20:03:59Z</dcterms:created>
  <dcterms:modified xsi:type="dcterms:W3CDTF">2018-08-14T21:01:51Z</dcterms:modified>
</cp:coreProperties>
</file>