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1" r:id="rId4"/>
    <p:sldId id="258" r:id="rId5"/>
    <p:sldId id="264" r:id="rId6"/>
    <p:sldId id="263" r:id="rId7"/>
    <p:sldId id="259" r:id="rId8"/>
    <p:sldId id="262" r:id="rId9"/>
    <p:sldId id="260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 autoAdjust="0"/>
    <p:restoredTop sz="94660"/>
  </p:normalViewPr>
  <p:slideViewPr>
    <p:cSldViewPr>
      <p:cViewPr varScale="1">
        <p:scale>
          <a:sx n="106" d="100"/>
          <a:sy n="106" d="100"/>
        </p:scale>
        <p:origin x="-112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C44177-9BCF-495E-AE74-B8A27AD465CE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9626E-DD4D-46D1-B46B-1F656915D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625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9626E-DD4D-46D1-B46B-1F656915D93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092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6969-7C5F-4489-827A-85ED4CA0DE5A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2B11-82AB-4670-924C-5EFBC2BBD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640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6969-7C5F-4489-827A-85ED4CA0DE5A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2B11-82AB-4670-924C-5EFBC2BBD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804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6969-7C5F-4489-827A-85ED4CA0DE5A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2B11-82AB-4670-924C-5EFBC2BBD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726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6969-7C5F-4489-827A-85ED4CA0DE5A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2B11-82AB-4670-924C-5EFBC2BBD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345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6969-7C5F-4489-827A-85ED4CA0DE5A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2B11-82AB-4670-924C-5EFBC2BBD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349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6969-7C5F-4489-827A-85ED4CA0DE5A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2B11-82AB-4670-924C-5EFBC2BBD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77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6969-7C5F-4489-827A-85ED4CA0DE5A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2B11-82AB-4670-924C-5EFBC2BBD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153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6969-7C5F-4489-827A-85ED4CA0DE5A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2B11-82AB-4670-924C-5EFBC2BBD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766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6969-7C5F-4489-827A-85ED4CA0DE5A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2B11-82AB-4670-924C-5EFBC2BBD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172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6969-7C5F-4489-827A-85ED4CA0DE5A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2B11-82AB-4670-924C-5EFBC2BBD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088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6969-7C5F-4489-827A-85ED4CA0DE5A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2B11-82AB-4670-924C-5EFBC2BBD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677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>
                <a:alpha val="71000"/>
              </a:srgbClr>
            </a:gs>
            <a:gs pos="50000">
              <a:srgbClr val="92D050"/>
            </a:gs>
            <a:gs pos="100000">
              <a:srgbClr val="FFFF00">
                <a:alpha val="79000"/>
              </a:srgb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96969-7C5F-4489-827A-85ED4CA0DE5A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32B11-82AB-4670-924C-5EFBC2BBD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4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8204448" cy="25202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Формирование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у дошкольников подготовительной группы №8 «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Рябинушка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»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основ безопасного поведения на дороге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Подготовила: воспитатель первой квалификационной категории Капустина В.В.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20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0" y="620688"/>
            <a:ext cx="4467835" cy="561662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ru-RU" sz="3000" dirty="0" smtClean="0">
                <a:solidFill>
                  <a:srgbClr val="002060"/>
                </a:solidFill>
              </a:rPr>
              <a:t>Одним из важных направлений учебно-воспитательного процесса в ДОУ является формирование у дошкольников основ безопасного поведения. Особое внимание уделяется обучению детей правилам дорожного движения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t="8582" r="8235" b="8820"/>
          <a:stretch/>
        </p:blipFill>
        <p:spPr bwMode="auto">
          <a:xfrm>
            <a:off x="4499992" y="1700808"/>
            <a:ext cx="4537675" cy="3717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251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124744"/>
            <a:ext cx="4316288" cy="5328592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Наша группа участвовала в</a:t>
            </a:r>
            <a:r>
              <a:rPr lang="ru-RU" dirty="0" smtClean="0">
                <a:solidFill>
                  <a:srgbClr val="002060"/>
                </a:solidFill>
              </a:rPr>
              <a:t> социальной акции </a:t>
            </a:r>
            <a:r>
              <a:rPr lang="ru-RU" dirty="0">
                <a:solidFill>
                  <a:srgbClr val="002060"/>
                </a:solidFill>
              </a:rPr>
              <a:t>«Пусть наши дети будут живы, здоровы и счастливы»</a:t>
            </a:r>
            <a:r>
              <a:rPr lang="ru-RU" dirty="0" smtClean="0">
                <a:solidFill>
                  <a:srgbClr val="002060"/>
                </a:solidFill>
              </a:rPr>
              <a:t>. Данная акция проводилась с целью</a:t>
            </a:r>
            <a:r>
              <a:rPr lang="ru-RU" dirty="0">
                <a:solidFill>
                  <a:srgbClr val="002060"/>
                </a:solidFill>
              </a:rPr>
              <a:t> </a:t>
            </a:r>
            <a:r>
              <a:rPr lang="ru-RU" dirty="0" smtClean="0">
                <a:solidFill>
                  <a:srgbClr val="002060"/>
                </a:solidFill>
              </a:rPr>
              <a:t>профилактики </a:t>
            </a:r>
            <a:r>
              <a:rPr lang="ru-RU" dirty="0">
                <a:solidFill>
                  <a:srgbClr val="002060"/>
                </a:solidFill>
              </a:rPr>
              <a:t>детского дорожно – транспортного травматизма и </a:t>
            </a:r>
            <a:r>
              <a:rPr lang="ru-RU" dirty="0" smtClean="0">
                <a:solidFill>
                  <a:srgbClr val="002060"/>
                </a:solidFill>
              </a:rPr>
              <a:t>воспитания законопослушного </a:t>
            </a:r>
            <a:r>
              <a:rPr lang="ru-RU" dirty="0">
                <a:solidFill>
                  <a:srgbClr val="002060"/>
                </a:solidFill>
              </a:rPr>
              <a:t>участника дорожного движения.</a:t>
            </a:r>
            <a:endParaRPr lang="ru-RU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916832"/>
            <a:ext cx="4620772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765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07504" y="692696"/>
            <a:ext cx="4316288" cy="565262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2060"/>
                </a:solidFill>
              </a:rPr>
              <a:t>Для участия в акции мы подготовили буклеты для участников дорожного движения (водителей, пешеходов, пассажиров) на следующую тематику:</a:t>
            </a:r>
          </a:p>
          <a:p>
            <a:pPr>
              <a:buFont typeface="Wingdings" pitchFamily="2" charset="2"/>
              <a:buChar char="Ø"/>
            </a:pPr>
            <a:r>
              <a:rPr lang="ru-RU" sz="2400" b="1" i="1" dirty="0">
                <a:solidFill>
                  <a:srgbClr val="002060"/>
                </a:solidFill>
              </a:rPr>
              <a:t>ОБУЧЕНИЕ ДЕТЕЙ НАБЛЮДАТЕЛЬНОСТИ НА </a:t>
            </a:r>
            <a:r>
              <a:rPr lang="ru-RU" sz="2400" b="1" i="1" dirty="0" smtClean="0">
                <a:solidFill>
                  <a:srgbClr val="002060"/>
                </a:solidFill>
              </a:rPr>
              <a:t>УЛИЦЕ</a:t>
            </a:r>
            <a:endParaRPr lang="ru-RU" sz="2400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400" b="1" i="1" dirty="0" smtClean="0">
                <a:solidFill>
                  <a:srgbClr val="002060"/>
                </a:solidFill>
              </a:rPr>
              <a:t>ПРАВИЛА ПОВЕДЕНИЯ НА ОСТАНОВКЕ МАРШРУТНОГО ТРАНСПОРТА</a:t>
            </a:r>
          </a:p>
          <a:p>
            <a:endParaRPr lang="ru-RU" sz="2400" dirty="0">
              <a:solidFill>
                <a:srgbClr val="002060"/>
              </a:solidFill>
            </a:endParaRPr>
          </a:p>
          <a:p>
            <a:pPr>
              <a:buFont typeface="Courier New" pitchFamily="49" charset="0"/>
              <a:buChar char="o"/>
            </a:pP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295697"/>
            <a:ext cx="4674637" cy="3717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228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4000" b="1" i="1" dirty="0">
                <a:solidFill>
                  <a:srgbClr val="002060"/>
                </a:solidFill>
                <a:ea typeface="+mn-ea"/>
                <a:cs typeface="+mn-cs"/>
              </a:rPr>
              <a:t>ОБУЧЕНИЕ ДЕТЕЙ НАБЛЮДАТЕЛЬНОСТИ НА </a:t>
            </a:r>
            <a:r>
              <a:rPr lang="ru-RU" sz="4000" b="1" i="1" dirty="0" smtClean="0">
                <a:solidFill>
                  <a:srgbClr val="002060"/>
                </a:solidFill>
                <a:ea typeface="+mn-ea"/>
                <a:cs typeface="+mn-cs"/>
              </a:rPr>
              <a:t>УЛИЦЕ</a:t>
            </a:r>
            <a:endParaRPr lang="ru-RU" sz="72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04" y="1772816"/>
            <a:ext cx="4114963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772816"/>
            <a:ext cx="4682728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140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</a:rPr>
              <a:t>ПРАВИЛА ПОВЕДЕНИЯ НА ОСТАНОВКЕ МАРШРУТНОГО ТРАНСПОРТА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5" t="20558" r="62891" b="11627"/>
          <a:stretch/>
        </p:blipFill>
        <p:spPr bwMode="auto">
          <a:xfrm>
            <a:off x="107504" y="1679974"/>
            <a:ext cx="4662718" cy="4197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4" t="21329" r="62946" b="12549"/>
          <a:stretch/>
        </p:blipFill>
        <p:spPr bwMode="auto">
          <a:xfrm>
            <a:off x="4860032" y="1681262"/>
            <a:ext cx="4176464" cy="426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569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424428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sz="3200" dirty="0" smtClean="0">
                <a:solidFill>
                  <a:srgbClr val="002060"/>
                </a:solidFill>
              </a:rPr>
              <a:t>В рамках акции мы проводили опрос людей о правилах дорожного движения. В случае правильного ответа мы украшали наши шарики </a:t>
            </a:r>
            <a:r>
              <a:rPr lang="ru-RU" sz="3200" dirty="0" err="1" smtClean="0">
                <a:solidFill>
                  <a:srgbClr val="002060"/>
                </a:solidFill>
              </a:rPr>
              <a:t>стикерами</a:t>
            </a:r>
            <a:r>
              <a:rPr lang="ru-RU" sz="3200" dirty="0" smtClean="0">
                <a:solidFill>
                  <a:srgbClr val="002060"/>
                </a:solidFill>
              </a:rPr>
              <a:t>. 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0648"/>
            <a:ext cx="4400253" cy="321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http://esad29.ru/media/k2/galleries/198/2018-06-22_00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92282"/>
            <a:ext cx="4392488" cy="300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9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908720"/>
            <a:ext cx="4388296" cy="54006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</a:rPr>
              <a:t>Дети самостоятельно задавали вопросы участникам акции, что положительно отразилось на формировании социально-коммуникативных навыков. После опроса дети вручали буклет с полезной информацией по ПДД.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076" name="Picture 4" descr="http://esad29.ru/media/k2/galleries/198/2018-06-22_00015%20-%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76872"/>
            <a:ext cx="360180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esad29.ru/media/k2/galleries/198/2018-06-22_00013%20-%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6632"/>
            <a:ext cx="4620226" cy="334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14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79512" y="332656"/>
            <a:ext cx="8640960" cy="5069160"/>
          </a:xfrm>
        </p:spPr>
        <p:txBody>
          <a:bodyPr>
            <a:noAutofit/>
          </a:bodyPr>
          <a:lstStyle/>
          <a:p>
            <a:pPr algn="ctr">
              <a:buFont typeface="Wingdings" pitchFamily="2" charset="2"/>
              <a:buChar char="ü"/>
            </a:pPr>
            <a:r>
              <a:rPr lang="ru-RU" sz="3000" dirty="0" smtClean="0">
                <a:solidFill>
                  <a:srgbClr val="002060"/>
                </a:solidFill>
              </a:rPr>
              <a:t>Проведенная акция позволила расширить знания дошкольников о правилах дорожного движения и выявить уровень осведомленности людей о безопасном поведении на дороге.</a:t>
            </a:r>
            <a:endParaRPr lang="ru-RU" sz="3000" dirty="0">
              <a:solidFill>
                <a:srgbClr val="00206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348880"/>
            <a:ext cx="6768752" cy="422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785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184</Words>
  <Application>Microsoft Office PowerPoint</Application>
  <PresentationFormat>Экран (4:3)</PresentationFormat>
  <Paragraphs>13</Paragraphs>
  <Slides>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Формирование у дошкольников подготовительной группы №8 «Рябинушка» основ безопасного поведения на дороге</vt:lpstr>
      <vt:lpstr>Презентация PowerPoint</vt:lpstr>
      <vt:lpstr>Презентация PowerPoint</vt:lpstr>
      <vt:lpstr>Презентация PowerPoint</vt:lpstr>
      <vt:lpstr>ОБУЧЕНИЕ ДЕТЕЙ НАБЛЮДАТЕЛЬНОСТИ НА УЛИЦЕ</vt:lpstr>
      <vt:lpstr>ПРАВИЛА ПОВЕДЕНИЯ НА ОСТАНОВКЕ МАРШРУТНОГО ТРАНСПОРТА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у дошкольников подготовительной группы №8 «Рябинушка» основ безопасного поведения на дороге</dc:title>
  <dc:creator>Вика</dc:creator>
  <cp:lastModifiedBy>Вика</cp:lastModifiedBy>
  <cp:revision>8</cp:revision>
  <dcterms:created xsi:type="dcterms:W3CDTF">2018-08-28T07:34:26Z</dcterms:created>
  <dcterms:modified xsi:type="dcterms:W3CDTF">2018-08-28T08:44:47Z</dcterms:modified>
</cp:coreProperties>
</file>