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3" r:id="rId7"/>
    <p:sldId id="262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2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7CD506-EF48-4759-9B5F-430A9EF3ABD2}" type="datetimeFigureOut">
              <a:rPr lang="ru-RU" smtClean="0"/>
              <a:t>11.10.2017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6A2736-752A-404E-9C4F-5A83CEDF71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Интерьерное украшение своими руками — </a:t>
            </a:r>
            <a:r>
              <a:rPr lang="ru-RU" sz="6700" dirty="0" err="1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бонсай</a:t>
            </a:r>
            <a:r>
              <a:rPr lang="ru-RU" sz="67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из бисера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92D050"/>
                </a:solidFill>
                <a:latin typeface="+mj-lt"/>
              </a:rPr>
              <a:t>Волкова Т.И.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  <a:latin typeface="+mj-lt"/>
              </a:rPr>
              <a:t>Педагог дополнительного образования </a:t>
            </a:r>
          </a:p>
          <a:p>
            <a:pPr algn="r"/>
            <a:r>
              <a:rPr lang="ru-RU" sz="1200" dirty="0" smtClean="0">
                <a:solidFill>
                  <a:srgbClr val="92D050"/>
                </a:solidFill>
                <a:latin typeface="+mj-lt"/>
              </a:rPr>
              <a:t>МБУ ДО №ДДТ№1» </a:t>
            </a:r>
            <a:endParaRPr lang="ru-RU" sz="1200" dirty="0">
              <a:solidFill>
                <a:srgbClr val="92D05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охранено 22-06-15\Клуб Эдельвейс\Рукоделие\бансай\udivitelnyy-bonsay-iz-bis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1241">
            <a:off x="6683463" y="4712494"/>
            <a:ext cx="1570414" cy="17651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5544616"/>
          </a:xfrm>
        </p:spPr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Миниатюрные деревца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творения умелых рук садовников, десятки лет посвящающих поддержанию их идеальной формы. Создание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из бисера требует столь же кропотливого труда, но и эффект от такого интерьерного украшения не меньший!</a:t>
            </a:r>
          </a:p>
          <a:p>
            <a:pPr algn="just" fontAlgn="base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Будучи совсем небольшим, настоящий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копирует дерево или целый участок леса в природе. При этом клен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фикус,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сосна или сакура остаются живыми растениями, требующими постоянного внимания и ухода. Сплетенное из бисера деревце день за днем остается неизменно прекрасным, поражая игрой света на крошечных стеклянных бусинах.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99169">
            <a:off x="5992479" y="285345"/>
            <a:ext cx="2713165" cy="202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потребуется для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бисера?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бисером разных оттенков;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тонкой проволокой для нанизывания бусин;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толстой проволокой в изоляции для каркаса крупных ветвей и ствола;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прочной нитью или специальной лентой для флористики, которой предстоит оплести каркас;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алебастровой или гипсовой смесью для отливки опоры и закрепления ствола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из бисера;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акриловой краской;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подходящим горшком;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всевозможными элементами декора, которые придадут украшению натуралистичный вид.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Плетение веток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из бисера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Каркас рукотворного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состоит из проволоки, плотно обвитой нитью или клейкой лентой. Деревце крепится на тяжелой подставке из гипса.</a:t>
            </a:r>
          </a:p>
          <a:p>
            <a:pPr algn="just"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Из стеклянных бусин сплетены только самые тонкие части – листья, а также соцветия, если предстоит сделать цветущий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бонсай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из бисера.</a:t>
            </a:r>
          </a:p>
          <a:p>
            <a:endParaRPr lang="ru-RU" dirty="0"/>
          </a:p>
        </p:txBody>
      </p:sp>
      <p:pic>
        <p:nvPicPr>
          <p:cNvPr id="4" name="Содержимое 3" descr="nezhnye-socvetiya-iz-bi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437112"/>
            <a:ext cx="2646867" cy="21219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13285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сосны потребуются разные оттенки зеленого.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Листва кленов играет красным, оранжевыми и желтыми красками.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кроне цветущей сакуры преобладают розовые тона.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каштанах, кроме пышной зелени, из бисера должны распуститься бело-розовые кисти.</a:t>
            </a:r>
          </a:p>
          <a:p>
            <a:pPr fontAlgn="base">
              <a:buFont typeface="Wingdings" pitchFamily="2" charset="2"/>
              <a:buChar char="§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Березовые ветви – это свежая светлая зелень и золотисто-коричневые сережки.</a:t>
            </a:r>
          </a:p>
        </p:txBody>
      </p:sp>
      <p:pic>
        <p:nvPicPr>
          <p:cNvPr id="7" name="Содержимое 6" descr="bonsay-yaponskiy-kl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2276872"/>
            <a:ext cx="2952328" cy="4104456"/>
          </a:xfrm>
        </p:spPr>
      </p:pic>
      <p:sp>
        <p:nvSpPr>
          <p:cNvPr id="8" name="Прямоугольник 7"/>
          <p:cNvSpPr/>
          <p:nvPr/>
        </p:nvSpPr>
        <p:spPr>
          <a:xfrm>
            <a:off x="611560" y="692697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От выбора вида дерева зависит палитра бисера: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22920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 каждого из типа листьев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схема плетения из бисера своя, но подход к сборке веток и всего деревца общий.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сохранено 22-06-15\Клуб Эдельвейс\Рукоделие\бансай\pletenie-listvy-iz-bis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933056"/>
            <a:ext cx="3770991" cy="25202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467600" cy="144016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Начинающим мастерам проще всего использовать петельчатый способ создания веточек, вполне подходящий для имитации пышной кроны: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45-сантиметровый отрезок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проволоки (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d=0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,3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);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base"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Передвинув их к центру, бусины по обеим сторонам бусины закрепляют в виде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петли;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Затем процесс повторяется несколько раз, и из каждой вереницы бусин делается небольшая проволочная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петелька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Для каждой веточки делают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9 петель;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Концы соединяют и аккуратно скручивают так, чтобы на верхушке получилась пышная шапка бисерных петель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010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Собирая ветки, нужно помнить, что у каждой из них есть вершина. Поэтому работа начинается со скручивания трех маленьких заготовок.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Затем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к ним добавляются другие фрагменты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сохранено 22-06-15\Клуб Эдельвейс\Рукоделие\бансай\nezhnaya-cvetushhaya-sak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12976"/>
            <a:ext cx="2605925" cy="3340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Рукотворные деревца – яркие интерьерные украшения, которые даже при использовании одной схемы плетения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бонсай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из бисера всегда получаются уникальными. Еще интереснее создавать копии разных пород деревьев. Такой сад не оставит равнодушным даже далекого от садоводства и рукоделия человека!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74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419034">
            <a:off x="696987" y="2644115"/>
            <a:ext cx="2280618" cy="3040824"/>
          </a:xfrm>
        </p:spPr>
      </p:pic>
      <p:pic>
        <p:nvPicPr>
          <p:cNvPr id="6146" name="Picture 2" descr="D:\сохранено 22-06-15\Клуб Эдельвейс\фотки\Эдельвейс 2015\IMG_7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46114">
            <a:off x="2401268" y="888758"/>
            <a:ext cx="3112229" cy="2334172"/>
          </a:xfrm>
          <a:prstGeom prst="rect">
            <a:avLst/>
          </a:prstGeom>
          <a:noFill/>
        </p:spPr>
      </p:pic>
      <p:pic>
        <p:nvPicPr>
          <p:cNvPr id="6147" name="Picture 3" descr="D:\сохранено 22-06-15\Клуб Эдельвейс\фотки\Эдельвейс 2015\IMG_7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68960"/>
            <a:ext cx="4104456" cy="307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</TotalTime>
  <Words>444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Интерьерное украшение своими руками — бонсай из бисера </vt:lpstr>
      <vt:lpstr>Слайд 2</vt:lpstr>
      <vt:lpstr>Что потребуется для бонсай  из бисера? </vt:lpstr>
      <vt:lpstr>Плетение веток бонсай из бисера</vt:lpstr>
      <vt:lpstr> </vt:lpstr>
      <vt:lpstr>Начинающим мастерам проще всего использовать петельчатый способ создания веточек, вполне подходящий для имитации пышной кроны: </vt:lpstr>
      <vt:lpstr>Собирая ветки, нужно помнить, что у каждой из них есть вершина. Поэтому работа начинается со скручивания трех маленьких заготовок.  Затем к ним добавляются другие фрагменты.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Интерьерное украшение своими руками — бонсай из бисера </dc:title>
  <dc:creator>Admin</dc:creator>
  <cp:lastModifiedBy>Admin</cp:lastModifiedBy>
  <cp:revision>4</cp:revision>
  <dcterms:created xsi:type="dcterms:W3CDTF">2017-10-11T16:52:22Z</dcterms:created>
  <dcterms:modified xsi:type="dcterms:W3CDTF">2017-10-11T17:31:15Z</dcterms:modified>
</cp:coreProperties>
</file>