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11" r:id="rId52"/>
    <p:sldId id="306" r:id="rId53"/>
    <p:sldId id="307" r:id="rId54"/>
    <p:sldId id="312" r:id="rId55"/>
    <p:sldId id="313" r:id="rId56"/>
    <p:sldId id="314" r:id="rId57"/>
    <p:sldId id="315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2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.android\Desktop\Презентация урока Изготовление изделий из бумажных трубочек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43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.android\Desktop\Презентация урока Изготовление изделий из бумажных трубочек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262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.android\Desktop\Презентация урока Изготовление изделий из бумажных трубочек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6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.android\Desktop\Презентация урока Изготовление изделий из бумажных трубочек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06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.android\Desktop\Презентация урока Изготовление изделий из бумажных трубочек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512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.android\Desktop\Презентация урока Изготовление изделий из бумажных трубочек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813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.android\Desktop\Презентация урока Изготовление изделий из бумажных трубочек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698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.android\Desktop\Презентация урока Изготовление изделий из бумажных трубочек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633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.android\Desktop\Презентация урока Изготовление изделий из бумажных трубочек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87" y="289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69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.android\Desktop\Презентация урока Изготовление изделий из бумажных трубочек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52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.android\Desktop\Презентация урока Изготовление изделий из бумажных трубочек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4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.android\Desktop\Презентация урока Изготовление изделий из бумажных трубочек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1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71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.android\Desktop\Презентация урока Изготовление изделий из бумажных трубочек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735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user\.android\Desktop\Презентация урока Изготовление изделий из бумажных трубочек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265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user\.android\Desktop\Презентация урока Изготовление изделий из бумажных трубочек\Слайд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471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.android\Desktop\Презентация урока Изготовление изделий из бумажных трубочек\Слайд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00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user\.android\Desktop\Презентация урока Изготовление изделий из бумажных трубочек\Слайд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449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.android\Desktop\Презентация урока Изготовление изделий из бумажных трубочек\Слайд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073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.android\Desktop\Презентация урока Изготовление изделий из бумажных трубочек\Слайд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372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.android\Desktop\Презентация урока Изготовление изделий из бумажных трубочек\Слайд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013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.android\Desktop\Презентация урока Изготовление изделий из бумажных трубочек\Слайд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98" y="-67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91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user\.android\Desktop\Презентация урока Изготовление изделий из бумажных трубочек\Слайд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4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.android\Desktop\Презентация урока Изготовление изделий из бумажных трубочек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02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user\.android\Desktop\Презентация урока Изготовление изделий из бумажных трубочек\Слайд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635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user\.android\Desktop\Презентация урока Изготовление изделий из бумажных трубочек\Слайд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075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user\.android\Desktop\Презентация урока Изготовление изделий из бумажных трубочек\Слайд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12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user\.android\Desktop\Презентация урока Изготовление изделий из бумажных трубочек\Слайд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19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368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\.android\Desktop\Презентация урока Изготовление изделий из бумажных трубочек\Слайд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" y="1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49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user\.android\Desktop\Презентация урока Изготовление изделий из бумажных трубочек\Слайд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4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16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user\.android\Desktop\Презентация урока Изготовление изделий из бумажных трубочек\Слайд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81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user\.android\Desktop\Презентация урока Изготовление изделий из бумажных трубочек\Слайд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378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user\.android\Desktop\Презентация урока Изготовление изделий из бумажных трубочек\Слайд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62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753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user\.android\Desktop\Презентация урока Изготовление изделий из бумажных трубочек\Слайд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03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2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.android\Desktop\Презентация урока Изготовление изделий из бумажных трубочек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9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93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user\.android\Desktop\Презентация урока Изготовление изделий из бумажных трубочек\Слайд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88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17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user\.android\Desktop\Презентация урока Изготовление изделий из бумажных трубочек\Слайд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" y="-490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998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user\.android\Desktop\Презентация урока Изготовление изделий из бумажных трубочек\Слайд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69" y="9484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573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user\.android\Desktop\Презентация урока Изготовление изделий из бумажных трубочек\Слайд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0537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user\.android\Desktop\Презентация урока Изготовление изделий из бумажных трубочек\Слайд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22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user\.android\Desktop\Презентация урока Изготовление изделий из бумажных трубочек\Слайд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6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751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8918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868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4604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1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.android\Desktop\Презентация урока Изготовление изделий из бумажных трубочек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67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6830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1331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2631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0736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1"/>
            <a:ext cx="288000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67340"/>
            <a:ext cx="2868786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443" y="3933056"/>
            <a:ext cx="2871716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2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5"/>
            <a:ext cx="287388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5103"/>
            <a:ext cx="287775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50" y="3962901"/>
            <a:ext cx="288443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4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880756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287851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79670"/>
            <a:ext cx="288685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7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206084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Спасибо за работу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.android\Desktop\Презентация урока Изготовление изделий из бумажных трубочек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.android\Desktop\Презентация урока Изготовление изделий из бумажных трубочек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6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146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.android\Desktop\Презентация урока Изготовление изделий из бумажных трубочек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403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55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.android\Desktop\Презентация урока Изготовление изделий из бумажных трубочек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452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Экран (4:3)</PresentationFormat>
  <Paragraphs>1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2018-10-07T17:41:01Z</dcterms:created>
  <dcterms:modified xsi:type="dcterms:W3CDTF">2018-10-07T18:02:36Z</dcterms:modified>
</cp:coreProperties>
</file>