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4" r:id="rId4"/>
    <p:sldId id="266" r:id="rId5"/>
    <p:sldId id="261" r:id="rId6"/>
    <p:sldId id="268" r:id="rId7"/>
    <p:sldId id="267" r:id="rId8"/>
    <p:sldId id="269" r:id="rId9"/>
    <p:sldId id="272" r:id="rId10"/>
    <p:sldId id="273" r:id="rId11"/>
    <p:sldId id="277" r:id="rId12"/>
    <p:sldId id="276" r:id="rId13"/>
    <p:sldId id="275" r:id="rId14"/>
    <p:sldId id="271" r:id="rId15"/>
    <p:sldId id="278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C924-0ACA-4FB7-83A3-A07BD47A1268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DF9C-8C42-41C6-87B3-71851339A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DF9C-8C42-41C6-87B3-71851339AF0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54FF-AB5E-4518-A7E4-843B267EC23E}" type="datetimeFigureOut">
              <a:rPr lang="ru-RU" smtClean="0"/>
              <a:pPr/>
              <a:t>13.08.2016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72A7-6D31-4675-AD31-53C84224F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«Удивительное  рядом»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Экологический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средней  группе  №  11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«Звёздочки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   1  категории: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Штанько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Ирина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Последние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штрихи.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050" name="Picture 2" descr="C:\Users\Анастасия\Desktop\Наше  творчество  16\SL7429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Анастасия\Desktop\Наше  творчество  16\SL7429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35699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Вот  что  у  нас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получилось!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074" name="Picture 2" descr="C:\Users\Анастасия\Desktop\Наше  творчество  16\SL7429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Анастасия\Desktop\Наше  творчество  16\SL7429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780928"/>
            <a:ext cx="403860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Развлечение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  Путешествие  на  луг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098" name="Picture 2" descr="C:\Users\Анастасия\Desktop\Развлечение  Мы  на  луг ходили  16\11\SL7428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Анастасия\Desktop\Развлечение  Мы  на  луг ходили  16\11\SL7428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78092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Ах, как весело у нас!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Поиграем?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122" name="Picture 2" descr="C:\Users\Анастасия\Desktop\Развлечение  Мы  на  луг ходили  16\11\SL7428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Анастасия\Desktop\Развлечение  Мы  на  луг ходили  16\11\SL7429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9249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Танцуют Все!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146" name="Picture 2" descr="C:\Users\Анастасия\Desktop\Развлечение  Мы  на  луг ходили  16\11\SL742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Анастасия\Desktop\Развлечение  Мы  на  луг ходили  16\11\SL7429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70892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Улыбнись )))! От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улыбки  станет  всем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светлей)))!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170" name="Picture 2" descr="C:\Users\Анастасия\Desktop\Развлечение  Мы  на  луг ходили  16\11\SL7429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Users\Анастасия\Desktop\Развлечение  Мы  на  луг ходили  16\11\SL7429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78092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Статья 74 п. 2 Закона РФ «Об охране окружающей среды» гласит: «Для того, чтобы овладеть минимумом экологических знаний, необходимых для формирования экологической культуры граждан, во всех дошкольных, средних и высших учебных заведениях, независимо от их профиля, необходимо обеспечение обязательного преподавания основ экологических знаний».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Настоящий проект рассчитан на детей дошкольного возраста и может использоваться в любой возрастной группе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экологической культуры детей (экологического сознания) и родителей, как синтеза практического и духовного опыта взаимодействия человечества с природой, обеспечивающей его выживание и развитие.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Знакомство с лугом;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Экологическое значение луга, отличие растительности леса и луга,  клумб.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Значение луга в жизни человека и животных;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Знакомство с животным и растительным миром луга.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Настоящий проект рассчитан на детей дошкольного возраста и может использоваться в любой возрастной группе.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Содержание проекта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04056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  Беседа   «   Что  такое  луг». Знакомство  с  растительностью  луга    (  цветами  и травами); отличие растительности   леса,  луга  и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клумб;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 Знакомство с животными луга: птицами, животными, их взаимосвязи с растениями и условиями жизни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 использованием  иллюстраций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 Путешествие на «Полянку» (объект экологической тропы);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Экскурсия  к  клумбе  детского  сада;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  Художественная  литература  о  луге, о луговых жителях;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Сюжетно-ролевые игры, дидактические игры;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Рисование    на  тему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Носит  одуванчик  жёлтый  сарафанчик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 Создание  коллективной  работы  из  природного  материала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лугу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Развлечение  для  детей  младших  групп  «  Путешествие  на  луг»силами  детей  группы,  воспитателя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Штанько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Ирины  Александровны,  музыкального  руководителя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Агашкиной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Светланы  Витальевны.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Экскурсия  на  клумбу  детского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сада.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DSC_015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Готовимся  к  поливу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))).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3794" name="Picture 2" descr="F:\Детский  сад  лето  16\DSC_01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72816"/>
            <a:ext cx="4038600" cy="3028950"/>
          </a:xfrm>
          <a:prstGeom prst="rect">
            <a:avLst/>
          </a:prstGeom>
          <a:noFill/>
        </p:spPr>
      </p:pic>
      <p:pic>
        <p:nvPicPr>
          <p:cNvPr id="33795" name="Picture 3" descr="F:\Детский  сад  лето  16\DSC_0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14096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Всё  живое  любит  воду.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4818" name="Picture 2" descr="F:\Детский  сад  лето  16\DSC_01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4038600" cy="3028950"/>
          </a:xfrm>
          <a:prstGeom prst="rect">
            <a:avLst/>
          </a:prstGeom>
          <a:noFill/>
        </p:spPr>
      </p:pic>
      <p:pic>
        <p:nvPicPr>
          <p:cNvPr id="34819" name="Picture 3" descr="F:\Детский  сад  лето  16\DSC_0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8498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Коллективная  работа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«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 лугу».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ttercu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847850" cy="137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27" name="Picture 3" descr="C:\Users\Анастасия\Desktop\Наше  творчество  16\SL7429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C:\Users\Анастасия\Desktop\Наше  творчество  16\SL7429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14096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5f1649f29cd36605080405148a9ac39b5a5b0"/>
</p:tagLst>
</file>

<file path=ppt/theme/theme1.xml><?xml version="1.0" encoding="utf-8"?>
<a:theme xmlns:a="http://schemas.openxmlformats.org/drawingml/2006/main" name="summer_gree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summer_green</Template>
  <TotalTime>0</TotalTime>
  <Words>379</Words>
  <Application>Microsoft Office PowerPoint</Application>
  <PresentationFormat>Экран (4:3)</PresentationFormat>
  <Paragraphs>55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summer_green</vt:lpstr>
      <vt:lpstr>«Удивительное  рядом»</vt:lpstr>
      <vt:lpstr>Пояснительная записка </vt:lpstr>
      <vt:lpstr> Цель проекта: </vt:lpstr>
      <vt:lpstr>Задачи проекта:</vt:lpstr>
      <vt:lpstr>Содержание проекта </vt:lpstr>
      <vt:lpstr>Экскурсия  на  клумбу  детского  сада.</vt:lpstr>
      <vt:lpstr>Готовимся  к  поливу))).</vt:lpstr>
      <vt:lpstr>Всё  живое  любит  воду.</vt:lpstr>
      <vt:lpstr>Коллективная  работа                      «  На  лугу».</vt:lpstr>
      <vt:lpstr>Последние штрихи.</vt:lpstr>
      <vt:lpstr>Вот  что  у  нас  получилось!</vt:lpstr>
      <vt:lpstr>Развлечение :  «  Путешествие  на  луг».</vt:lpstr>
      <vt:lpstr> Ах, как весело у нас! Поиграем?</vt:lpstr>
      <vt:lpstr>Танцуют Все!</vt:lpstr>
      <vt:lpstr>Улыбнись )))! От  улыбки  станет  всем  светлей)))!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dns</cp:lastModifiedBy>
  <cp:revision>26</cp:revision>
  <dcterms:created xsi:type="dcterms:W3CDTF">2016-08-12T05:36:11Z</dcterms:created>
  <dcterms:modified xsi:type="dcterms:W3CDTF">2016-08-13T09:36:48Z</dcterms:modified>
</cp:coreProperties>
</file>