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4" r:id="rId2"/>
    <p:sldId id="266" r:id="rId3"/>
    <p:sldId id="267" r:id="rId4"/>
    <p:sldId id="281" r:id="rId5"/>
    <p:sldId id="276" r:id="rId6"/>
    <p:sldId id="277" r:id="rId7"/>
    <p:sldId id="270" r:id="rId8"/>
    <p:sldId id="271" r:id="rId9"/>
    <p:sldId id="258" r:id="rId10"/>
    <p:sldId id="272" r:id="rId11"/>
    <p:sldId id="268" r:id="rId12"/>
    <p:sldId id="269" r:id="rId13"/>
    <p:sldId id="259" r:id="rId14"/>
    <p:sldId id="280" r:id="rId15"/>
    <p:sldId id="257" r:id="rId16"/>
    <p:sldId id="275" r:id="rId17"/>
    <p:sldId id="260" r:id="rId18"/>
    <p:sldId id="261" r:id="rId19"/>
    <p:sldId id="262" r:id="rId20"/>
    <p:sldId id="263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9A74E9F-D333-4199-981A-090A4FA02355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CA0F8C2-7494-4EBB-A8E1-BFEB09760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муниципальное  дошкольное  образовательное  учреждение </a:t>
            </a:r>
            <a:br>
              <a:rPr lang="ru-RU" sz="1400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«Детский  сад №  99  «Крепыш»</a:t>
            </a:r>
            <a:br>
              <a:rPr lang="ru-RU" sz="1400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г.  Волжского  Волгоградской  области».</a:t>
            </a:r>
            <a:endParaRPr lang="ru-RU" sz="1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«Никто  </a:t>
            </a:r>
            <a:r>
              <a:rPr lang="ru-RU" sz="2400" b="1" dirty="0" smtClean="0">
                <a:solidFill>
                  <a:srgbClr val="002060"/>
                </a:solidFill>
              </a:rPr>
              <a:t>не  забыт,  ничто  не  забыто».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Проект  в старшей  группе , посвященный  74  летней  годовщине  победы  под Сталинградом.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b="1" dirty="0" smtClean="0"/>
              <a:t>Подготовила:                                                     Воспитатель  1  категории                     </a:t>
            </a:r>
          </a:p>
          <a:p>
            <a:pPr algn="r"/>
            <a:r>
              <a:rPr lang="ru-RU" sz="2400" b="1" dirty="0" smtClean="0"/>
              <a:t>                                                                      </a:t>
            </a:r>
            <a:r>
              <a:rPr lang="ru-RU" sz="2400" b="1" dirty="0" err="1" smtClean="0"/>
              <a:t>Штанько</a:t>
            </a:r>
            <a:r>
              <a:rPr lang="ru-RU" sz="2400" b="1" dirty="0" smtClean="0"/>
              <a:t>  Ирина  Александровна.</a:t>
            </a:r>
          </a:p>
          <a:p>
            <a:pPr algn="ctr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70124-0943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132515" cy="5576592"/>
          </a:xfrm>
        </p:spPr>
      </p:pic>
      <p:pic>
        <p:nvPicPr>
          <p:cNvPr id="8" name="Содержимое 7" descr="P70124-0944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4471"/>
            <a:ext cx="4038600" cy="3821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395536" y="367664"/>
            <a:ext cx="3600400" cy="5943600"/>
          </a:xfrm>
        </p:spPr>
        <p:txBody>
          <a:bodyPr>
            <a:normAutofit fontScale="40000" lnSpcReduction="2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Задумчиво дремлет Мамаев курган,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С его высоты смотрит Родина-мать,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Рука затекла</a:t>
            </a:r>
            <a:r>
              <a:rPr lang="ru-RU" sz="3100" b="1" dirty="0" smtClean="0">
                <a:solidFill>
                  <a:srgbClr val="002060"/>
                </a:solidFill>
              </a:rPr>
              <a:t>, в </a:t>
            </a:r>
            <a:r>
              <a:rPr lang="ru-RU" sz="3100" b="1" dirty="0" smtClean="0">
                <a:solidFill>
                  <a:srgbClr val="002060"/>
                </a:solidFill>
              </a:rPr>
              <a:t>напряжении стан,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Давно меч </a:t>
            </a:r>
            <a:r>
              <a:rPr lang="ru-RU" sz="3100" b="1" dirty="0" smtClean="0">
                <a:solidFill>
                  <a:srgbClr val="002060"/>
                </a:solidFill>
              </a:rPr>
              <a:t>тяжелы </a:t>
            </a:r>
            <a:r>
              <a:rPr lang="ru-RU" sz="3100" b="1" dirty="0" err="1" smtClean="0">
                <a:solidFill>
                  <a:srgbClr val="002060"/>
                </a:solidFill>
              </a:rPr>
              <a:t>Зй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</a:rPr>
              <a:t>устала держать.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Как хочется просто в траве отдохнуть,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 женщиной слабой немного побыть.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Степной ветерок полной грудью вдохнуть.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 в Волге усталые ноги омыть.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Но крепко ее держит сонный курган,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Вовек не ослабит тяжелых оков.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Еще не забыл он боль огненных ран,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Бомбежку и дым </a:t>
            </a:r>
            <a:r>
              <a:rPr lang="ru-RU" sz="3100" b="1" dirty="0" err="1" smtClean="0">
                <a:solidFill>
                  <a:srgbClr val="002060"/>
                </a:solidFill>
              </a:rPr>
              <a:t>сталинградских</a:t>
            </a:r>
            <a:r>
              <a:rPr lang="ru-RU" sz="3100" b="1" dirty="0" smtClean="0">
                <a:solidFill>
                  <a:srgbClr val="002060"/>
                </a:solidFill>
              </a:rPr>
              <a:t> боев.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Он ратную славу героев хранит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 ярко горит сердце Вечным огнем,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 Родина-мать на вершине не спит,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Покоя не зная ни </a:t>
            </a:r>
            <a:r>
              <a:rPr lang="ru-RU" sz="3100" b="1" dirty="0" err="1" smtClean="0">
                <a:solidFill>
                  <a:srgbClr val="002060"/>
                </a:solidFill>
              </a:rPr>
              <a:t>ночью,ни</a:t>
            </a:r>
            <a:r>
              <a:rPr lang="ru-RU" sz="3100" b="1" dirty="0" smtClean="0">
                <a:solidFill>
                  <a:srgbClr val="002060"/>
                </a:solidFill>
              </a:rPr>
              <a:t> днем.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А если случится большая беда,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 враг посягнет на Отчизну опять,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Ей старый курган даст свободу тогда,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На битву своих сыновей поднимать.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К вершине потомки идут на поклон,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Дань памяти воинам павшим отдать.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Пусть будет навеки спокойным их сон.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Пусть вечно курган держит Родину-мать.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endParaRPr lang="ru-RU" sz="31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P70124-0939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32656"/>
            <a:ext cx="264777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P70124-09402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05400" y="3717032"/>
            <a:ext cx="4038600" cy="2995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Ревели танки и рвались гранаты,</a:t>
            </a:r>
            <a:br>
              <a:rPr lang="ru-RU" sz="1600" dirty="0" smtClean="0"/>
            </a:br>
            <a:r>
              <a:rPr lang="ru-RU" sz="1600" dirty="0" smtClean="0"/>
              <a:t>Свистели бомбы в небе голубом,</a:t>
            </a:r>
            <a:br>
              <a:rPr lang="ru-RU" sz="1600" dirty="0" smtClean="0"/>
            </a:br>
            <a:r>
              <a:rPr lang="ru-RU" sz="1600" dirty="0" smtClean="0"/>
              <a:t>Акации кивали виновато,</a:t>
            </a:r>
            <a:br>
              <a:rPr lang="ru-RU" sz="1600" dirty="0" smtClean="0"/>
            </a:br>
            <a:r>
              <a:rPr lang="ru-RU" sz="1600" dirty="0" smtClean="0"/>
              <a:t>И в городе горел последний дом.</a:t>
            </a:r>
            <a:br>
              <a:rPr lang="ru-RU" sz="1600" dirty="0" smtClean="0"/>
            </a:br>
            <a:r>
              <a:rPr lang="ru-RU" sz="1600" dirty="0" smtClean="0"/>
              <a:t>Вели в атаку мужество и воля.</a:t>
            </a:r>
            <a:br>
              <a:rPr lang="ru-RU" sz="1600" dirty="0" smtClean="0"/>
            </a:br>
            <a:r>
              <a:rPr lang="ru-RU" sz="1600" dirty="0" smtClean="0"/>
              <a:t>Плечом к плечу, не ведая преград,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Перенося немыслимую долю,</a:t>
            </a:r>
            <a:br>
              <a:rPr lang="ru-RU" sz="1600" dirty="0" smtClean="0"/>
            </a:br>
            <a:r>
              <a:rPr lang="ru-RU" sz="1600" dirty="0" smtClean="0"/>
              <a:t>Отчаянно дрались за Сталинград!</a:t>
            </a:r>
            <a:br>
              <a:rPr lang="ru-RU" sz="1600" dirty="0" smtClean="0"/>
            </a:br>
            <a:r>
              <a:rPr lang="ru-RU" sz="1600" dirty="0" smtClean="0"/>
              <a:t>Солдаты, офицеры, генералы!</a:t>
            </a:r>
            <a:endParaRPr lang="ru-RU" sz="1600" dirty="0"/>
          </a:p>
        </p:txBody>
      </p:sp>
      <p:pic>
        <p:nvPicPr>
          <p:cNvPr id="5" name="Содержимое 4" descr="P70124-094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88219"/>
            <a:ext cx="4038600" cy="299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P70124-0939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88219"/>
            <a:ext cx="4038600" cy="299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А Сталинград стоял как будто крепость, </a:t>
            </a:r>
            <a:br>
              <a:rPr lang="ru-RU" sz="1400" b="1" dirty="0" smtClean="0"/>
            </a:br>
            <a:r>
              <a:rPr lang="ru-RU" sz="1400" b="1" dirty="0" smtClean="0"/>
              <a:t>Защитники вели бои за каждый дом, </a:t>
            </a:r>
            <a:br>
              <a:rPr lang="ru-RU" sz="1400" b="1" dirty="0" smtClean="0"/>
            </a:br>
            <a:r>
              <a:rPr lang="ru-RU" sz="1400" b="1" dirty="0" smtClean="0"/>
              <a:t>Бомбили город непрерывно днем и ночью, </a:t>
            </a:r>
            <a:br>
              <a:rPr lang="ru-RU" sz="1400" b="1" dirty="0" smtClean="0"/>
            </a:br>
            <a:r>
              <a:rPr lang="ru-RU" sz="1400" b="1" dirty="0" smtClean="0"/>
              <a:t>И удивлялись: сколько ж силы в нем?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Оборонялись, ждали мига для удара, </a:t>
            </a:r>
            <a:br>
              <a:rPr lang="ru-RU" sz="1400" b="1" dirty="0" smtClean="0"/>
            </a:br>
            <a:r>
              <a:rPr lang="ru-RU" sz="1400" b="1" dirty="0" smtClean="0"/>
              <a:t>И стиснув зубы, выбивались все из сил, </a:t>
            </a:r>
            <a:br>
              <a:rPr lang="ru-RU" sz="1400" b="1" dirty="0" smtClean="0"/>
            </a:br>
            <a:r>
              <a:rPr lang="ru-RU" sz="1400" b="1" dirty="0" smtClean="0"/>
              <a:t>Замкнули все ж кольцо у Сталинграда, </a:t>
            </a:r>
            <a:br>
              <a:rPr lang="ru-RU" sz="1400" b="1" dirty="0" smtClean="0"/>
            </a:br>
            <a:r>
              <a:rPr lang="ru-RU" sz="1400" b="1" dirty="0" smtClean="0"/>
              <a:t>Миг долгожданный перелома наступил.</a:t>
            </a:r>
            <a:endParaRPr lang="ru-RU" sz="1400" dirty="0"/>
          </a:p>
        </p:txBody>
      </p:sp>
      <p:pic>
        <p:nvPicPr>
          <p:cNvPr id="9" name="Содержимое 8" descr="DSC_05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9219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DSC_05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9219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Просмотр  видеоматериалов  о  подготовке кадетов  к  несению  почетного  караула  на  посту  №  1  г.  Волгограда.</a:t>
            </a:r>
            <a:endParaRPr lang="ru-RU" sz="2000" dirty="0"/>
          </a:p>
        </p:txBody>
      </p:sp>
      <p:pic>
        <p:nvPicPr>
          <p:cNvPr id="4" name="Содержимое 3" descr="P70130-102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831" y="1882775"/>
            <a:ext cx="616633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20080"/>
          </a:xfrm>
        </p:spPr>
        <p:txBody>
          <a:bodyPr>
            <a:noAutofit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>
                <a:effectLst/>
              </a:rPr>
              <a:t>Брат  нашей  воспитанницы  Маши  Проничкиной  Максим  Проничкин.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r>
              <a:rPr lang="ru-RU" sz="1400" i="1" dirty="0" smtClean="0">
                <a:effectLst/>
              </a:rPr>
              <a:t>Заступая в Почетный караул на Пост №1 у Вечного огня города – героя Волгограда, клянусь свято хранить память о тех, кто отдал жизнь за мою </a:t>
            </a:r>
            <a:r>
              <a:rPr lang="ru-RU" sz="1400" i="1" dirty="0" smtClean="0">
                <a:effectLst/>
              </a:rPr>
              <a:t>Родину. Клянусь</a:t>
            </a:r>
            <a:r>
              <a:rPr lang="ru-RU" sz="1400" i="1" dirty="0" smtClean="0">
                <a:effectLst/>
              </a:rPr>
              <a:t>!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i="1" dirty="0" smtClean="0">
                <a:effectLst/>
              </a:rPr>
              <a:t>Клянусь мужественно, как подобает достойному сыну России, охранять их покой</a:t>
            </a:r>
            <a:r>
              <a:rPr lang="ru-RU" sz="1400" i="1" dirty="0" smtClean="0">
                <a:effectLst/>
              </a:rPr>
              <a:t>. Клянусь</a:t>
            </a:r>
            <a:r>
              <a:rPr lang="ru-RU" sz="1400" i="1" dirty="0" smtClean="0">
                <a:effectLst/>
              </a:rPr>
              <a:t>!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i="1" dirty="0" smtClean="0">
                <a:effectLst/>
              </a:rPr>
              <a:t>Клянусь крепко держать оружие наших дедов – защитников </a:t>
            </a:r>
            <a:r>
              <a:rPr lang="ru-RU" sz="1400" i="1" dirty="0" smtClean="0">
                <a:effectLst/>
              </a:rPr>
              <a:t>Сталинграда. Клянусь</a:t>
            </a:r>
            <a:r>
              <a:rPr lang="ru-RU" sz="1400" i="1" dirty="0" smtClean="0">
                <a:effectLst/>
              </a:rPr>
              <a:t>!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i="1" dirty="0" smtClean="0">
                <a:effectLst/>
              </a:rPr>
              <a:t>Если же я нарушу эту клятву, пусть меня постигнет суровое осуждение товарищей и презрение </a:t>
            </a:r>
            <a:r>
              <a:rPr lang="ru-RU" sz="1400" i="1" dirty="0" err="1" smtClean="0">
                <a:effectLst/>
              </a:rPr>
              <a:t>волгоградцев</a:t>
            </a:r>
            <a:r>
              <a:rPr lang="ru-RU" sz="1400" i="1" dirty="0" smtClean="0">
                <a:effectLst/>
              </a:rPr>
              <a:t>.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i="1" dirty="0" smtClean="0">
                <a:effectLst/>
              </a:rPr>
              <a:t>Клянусь! Клянусь! Клянусь!"</a:t>
            </a:r>
            <a:r>
              <a:rPr lang="ru-RU" sz="900" dirty="0" smtClean="0">
                <a:effectLst/>
              </a:rPr>
              <a:t/>
            </a:r>
            <a:br>
              <a:rPr lang="ru-RU" sz="900" dirty="0" smtClean="0">
                <a:effectLst/>
              </a:rPr>
            </a:br>
            <a:endParaRPr lang="ru-RU" sz="900" dirty="0">
              <a:effectLst/>
            </a:endParaRPr>
          </a:p>
        </p:txBody>
      </p:sp>
      <p:pic>
        <p:nvPicPr>
          <p:cNvPr id="9" name="Содержимое 8" descr="DSC_00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3640" y="1916832"/>
            <a:ext cx="2782959" cy="4691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SC_00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1" y="2493458"/>
            <a:ext cx="3024336" cy="4148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Мы  помним.  Мы  гордимся.</a:t>
            </a:r>
            <a:endParaRPr lang="ru-RU" sz="2000" dirty="0"/>
          </a:p>
        </p:txBody>
      </p:sp>
      <p:pic>
        <p:nvPicPr>
          <p:cNvPr id="5" name="Содержимое 4" descr="DSC_06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9219"/>
            <a:ext cx="4038600" cy="2692400"/>
          </a:xfrm>
        </p:spPr>
      </p:pic>
      <p:pic>
        <p:nvPicPr>
          <p:cNvPr id="6" name="Содержимое 5" descr="DSC_06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8846" y="1722438"/>
            <a:ext cx="301730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Выступление  кадетов  на  празднике, посвященном </a:t>
            </a:r>
            <a:br>
              <a:rPr lang="ru-RU" sz="2000" dirty="0" smtClean="0"/>
            </a:br>
            <a:r>
              <a:rPr lang="ru-RU" sz="2000" dirty="0" smtClean="0"/>
              <a:t> 74  </a:t>
            </a:r>
            <a:r>
              <a:rPr lang="ru-RU" sz="2000" dirty="0" err="1" smtClean="0"/>
              <a:t>летию</a:t>
            </a:r>
            <a:r>
              <a:rPr lang="ru-RU" sz="2000" dirty="0" smtClean="0"/>
              <a:t>  Сталинградской  битвы.</a:t>
            </a:r>
            <a:endParaRPr lang="ru-RU" sz="2000" dirty="0"/>
          </a:p>
        </p:txBody>
      </p:sp>
      <p:pic>
        <p:nvPicPr>
          <p:cNvPr id="5" name="Содержимое 4" descr="DSC_05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9219"/>
            <a:ext cx="4038600" cy="2692400"/>
          </a:xfrm>
        </p:spPr>
      </p:pic>
      <p:pic>
        <p:nvPicPr>
          <p:cNvPr id="6" name="Содержимое 5" descr="DSC_05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92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Бессмертная  </a:t>
            </a:r>
            <a:r>
              <a:rPr lang="ru-RU" sz="2800" dirty="0" smtClean="0"/>
              <a:t>«Катюша</a:t>
            </a:r>
            <a:r>
              <a:rPr lang="ru-RU" sz="2800" dirty="0" smtClean="0"/>
              <a:t>»  в  исполнении  педагогов  и  детей  группы.</a:t>
            </a:r>
            <a:endParaRPr lang="ru-RU" sz="2800" dirty="0"/>
          </a:p>
        </p:txBody>
      </p:sp>
      <p:pic>
        <p:nvPicPr>
          <p:cNvPr id="8" name="Содержимое 7" descr="DSC_06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39219"/>
            <a:ext cx="4038600" cy="2692400"/>
          </a:xfrm>
        </p:spPr>
      </p:pic>
      <p:pic>
        <p:nvPicPr>
          <p:cNvPr id="7" name="Содержимое 6" descr="DSC_059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92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/>
              <a:t>  </a:t>
            </a:r>
            <a:r>
              <a:rPr lang="ru-RU" sz="2000" dirty="0" smtClean="0"/>
              <a:t>Композиция  </a:t>
            </a:r>
            <a:r>
              <a:rPr lang="ru-RU" sz="2000" dirty="0" smtClean="0"/>
              <a:t>«Мой  </a:t>
            </a:r>
            <a:r>
              <a:rPr lang="ru-RU" sz="2000" dirty="0" smtClean="0"/>
              <a:t>храм».</a:t>
            </a:r>
            <a:endParaRPr lang="ru-RU" sz="2000" dirty="0"/>
          </a:p>
        </p:txBody>
      </p:sp>
      <p:pic>
        <p:nvPicPr>
          <p:cNvPr id="8" name="Содержимое 7" descr="DSC_06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99892" y="2924944"/>
            <a:ext cx="5226732" cy="348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DSC_06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за МИР!</a:t>
            </a:r>
            <a:endParaRPr lang="ru-RU" dirty="0"/>
          </a:p>
        </p:txBody>
      </p:sp>
      <p:pic>
        <p:nvPicPr>
          <p:cNvPr id="4" name="Содержимое 3" descr="DSC_0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5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860540" cy="3240360"/>
          </a:xfrm>
        </p:spPr>
      </p:pic>
      <p:pic>
        <p:nvPicPr>
          <p:cNvPr id="6" name="Содержимое 5" descr="DSC_05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212976"/>
            <a:ext cx="4902696" cy="3268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  Почётный  караул  у  памятника  </a:t>
            </a:r>
            <a:r>
              <a:rPr lang="ru-RU" sz="2000" dirty="0" smtClean="0"/>
              <a:t>генерала Жукова.</a:t>
            </a:r>
            <a:endParaRPr lang="ru-RU" sz="2000" dirty="0"/>
          </a:p>
        </p:txBody>
      </p:sp>
      <p:pic>
        <p:nvPicPr>
          <p:cNvPr id="5" name="Содержимое 4" descr="P70202-1126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517884" cy="3349762"/>
          </a:xfrm>
        </p:spPr>
      </p:pic>
      <p:pic>
        <p:nvPicPr>
          <p:cNvPr id="6" name="Содержимое 5" descr="P70202-1121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9624" y="1567259"/>
            <a:ext cx="3470808" cy="4681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Познакомить детей с историческими событиями Великой отечественной войны по освобождению Сталинграда от фашистских захватчиков.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Задачи: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1. Дать детям представление о мужестве и героизме защитников Сталинграда;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2. Воспитывать чувство гордости за свою Родину, свой народ, чувство сострадания к тем, кому выпала тяжелая доля военной поры;    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3. Формировать бережное отношение к истории своей страны и ее наследию;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4. Развивать любознательность, наблюдательность, внимание.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763000" cy="49638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Беседа  о  Сталинградской  битве.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Чтение  художественной  литературы.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Рассматривание  фотографий и  иллюстраций.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Изготовление  макета  силами  детей  и  родителей.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Изготовление  альбома о  Сталинградской  битве  силами  родителей.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Организация  выставки  рисунков  детей  и  родителей.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Встреча  с  ветеранами.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Просмотр  видеоматериалов  о  подготовке  кадетов  к  несению    почетного  караула  на  посту  № 1  г.  Волгограда.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Экскурсия  к  памятнику  Жукова  «  Смена  почетного  караула».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Праздник,  посвященный    Дню  Сталинградской  битвы.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 Беседа  о  подвиге  советских  воинов  под  Сталинградом.</a:t>
            </a:r>
            <a:endParaRPr lang="ru-RU" sz="2000" dirty="0"/>
          </a:p>
        </p:txBody>
      </p:sp>
      <p:pic>
        <p:nvPicPr>
          <p:cNvPr id="10" name="Содержимое 9" descr="P70130-0857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9624" y="1722438"/>
            <a:ext cx="3355751" cy="4525962"/>
          </a:xfrm>
        </p:spPr>
      </p:pic>
      <p:pic>
        <p:nvPicPr>
          <p:cNvPr id="9" name="Содержимое 8" descr="P70130-0858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98624" y="1722438"/>
            <a:ext cx="335575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«Сталинград в огне»</a:t>
            </a:r>
            <a:endParaRPr lang="ru-RU" dirty="0"/>
          </a:p>
        </p:txBody>
      </p:sp>
      <p:pic>
        <p:nvPicPr>
          <p:cNvPr id="5" name="Содержимое 4" descr="P70130-0858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8624" y="1722438"/>
            <a:ext cx="3355751" cy="4525962"/>
          </a:xfrm>
        </p:spPr>
      </p:pic>
      <p:pic>
        <p:nvPicPr>
          <p:cNvPr id="6" name="Содержимое 5" descr="P70130-0858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9624" y="1722438"/>
            <a:ext cx="335575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А Сталинград стоял как будто крепость, </a:t>
            </a:r>
            <a:br>
              <a:rPr lang="ru-RU" sz="1400" b="1" dirty="0" smtClean="0"/>
            </a:br>
            <a:r>
              <a:rPr lang="ru-RU" sz="1400" b="1" dirty="0" smtClean="0"/>
              <a:t>Защитники вели бои за каждый дом, </a:t>
            </a:r>
            <a:br>
              <a:rPr lang="ru-RU" sz="1400" b="1" dirty="0" smtClean="0"/>
            </a:br>
            <a:r>
              <a:rPr lang="ru-RU" sz="1400" b="1" dirty="0" smtClean="0"/>
              <a:t>Бомбили город непрерывно днем и ночью, </a:t>
            </a:r>
            <a:br>
              <a:rPr lang="ru-RU" sz="1400" b="1" dirty="0" smtClean="0"/>
            </a:br>
            <a:r>
              <a:rPr lang="ru-RU" sz="1400" b="1" dirty="0" smtClean="0"/>
              <a:t>И удивлялись: сколько ж силы в нем?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Оборонялись, ждали мига для удара, </a:t>
            </a:r>
            <a:br>
              <a:rPr lang="ru-RU" sz="1400" b="1" dirty="0" smtClean="0"/>
            </a:br>
            <a:r>
              <a:rPr lang="ru-RU" sz="1400" b="1" dirty="0" smtClean="0"/>
              <a:t>И стиснув зубы, выбивались все из сил, </a:t>
            </a:r>
            <a:br>
              <a:rPr lang="ru-RU" sz="1400" b="1" dirty="0" smtClean="0"/>
            </a:br>
            <a:r>
              <a:rPr lang="ru-RU" sz="1400" b="1" dirty="0" smtClean="0"/>
              <a:t>Замкнули все ж кольцо у Сталинграда, </a:t>
            </a:r>
            <a:br>
              <a:rPr lang="ru-RU" sz="1400" b="1" dirty="0" smtClean="0"/>
            </a:br>
            <a:r>
              <a:rPr lang="ru-RU" sz="1400" b="1" dirty="0" smtClean="0"/>
              <a:t>Миг долгожданный перелома наступил.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" name="Содержимое 6" descr="P70124-094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6780000">
            <a:off x="1120680" y="2026397"/>
            <a:ext cx="3409476" cy="4691608"/>
          </a:xfrm>
        </p:spPr>
      </p:pic>
      <p:pic>
        <p:nvPicPr>
          <p:cNvPr id="8" name="Содержимое 7" descr="P70124-094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260000">
            <a:off x="4648200" y="2488219"/>
            <a:ext cx="4038600" cy="2994399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2132856"/>
            <a:ext cx="545694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Альбом.  Изготовлен родителями.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70124-0953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780000">
            <a:off x="636352" y="2729547"/>
            <a:ext cx="4398640" cy="3282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P70124-094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900000">
            <a:off x="4145501" y="1184830"/>
            <a:ext cx="4248472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Макет  изготовлен  детьми  совместно  с  родителями.</a:t>
            </a:r>
            <a:endParaRPr lang="ru-RU" sz="2000" dirty="0"/>
          </a:p>
        </p:txBody>
      </p:sp>
      <p:pic>
        <p:nvPicPr>
          <p:cNvPr id="10" name="Содержимое 9" descr="DSC_0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280920" cy="4860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229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муниципальное  дошкольное  образовательное  учреждение  «Детский  сад №  99  «Крепыш» г.  Волжского  Волгоградской  области».</vt:lpstr>
      <vt:lpstr>Мы за МИР!</vt:lpstr>
      <vt:lpstr>Слайд 3</vt:lpstr>
      <vt:lpstr>Мероприятия:</vt:lpstr>
      <vt:lpstr> Беседа  о  подвиге  советских  воинов  под  Сталинградом.</vt:lpstr>
      <vt:lpstr>Выставка «Сталинград в огне»</vt:lpstr>
      <vt:lpstr> А Сталинград стоял как будто крепость,  Защитники вели бои за каждый дом,  Бомбили город непрерывно днем и ночью,  И удивлялись: сколько ж силы в нем?  Оборонялись, ждали мига для удара,  И стиснув зубы, выбивались все из сил,  Замкнули все ж кольцо у Сталинграда,  Миг долгожданный перелома наступил..</vt:lpstr>
      <vt:lpstr>Слайд 8</vt:lpstr>
      <vt:lpstr>  Макет  изготовлен  детьми  совместно  с  родителями.</vt:lpstr>
      <vt:lpstr>Слайд 10</vt:lpstr>
      <vt:lpstr>Слайд 11</vt:lpstr>
      <vt:lpstr>Ревели танки и рвались гранаты, Свистели бомбы в небе голубом, Акации кивали виновато, И в городе горел последний дом. Вели в атаку мужество и воля. Плечом к плечу, не ведая преград, Перенося немыслимую долю, Отчаянно дрались за Сталинград! Солдаты, офицеры, генералы!</vt:lpstr>
      <vt:lpstr>А Сталинград стоял как будто крепость,  Защитники вели бои за каждый дом,  Бомбили город непрерывно днем и ночью,  И удивлялись: сколько ж силы в нем?  Оборонялись, ждали мига для удара,  И стиснув зубы, выбивались все из сил,  Замкнули все ж кольцо у Сталинграда,  Миг долгожданный перелома наступил.</vt:lpstr>
      <vt:lpstr>Просмотр  видеоматериалов  о  подготовке кадетов  к  несению  почетного  караула  на  посту  №  1  г.  Волгограда.</vt:lpstr>
      <vt:lpstr> Брат  нашей  воспитанницы  Маши  Проничкиной  Максим  Проничкин.  Заступая в Почетный караул на Пост №1 у Вечного огня города – героя Волгограда, клянусь свято хранить память о тех, кто отдал жизнь за мою Родину. Клянусь! Клянусь мужественно, как подобает достойному сыну России, охранять их покой. Клянусь! Клянусь крепко держать оружие наших дедов – защитников Сталинграда. Клянусь! Если же я нарушу эту клятву, пусть меня постигнет суровое осуждение товарищей и презрение волгоградцев. Клянусь! Клянусь! Клянусь!" </vt:lpstr>
      <vt:lpstr>Мы  помним.  Мы  гордимся.</vt:lpstr>
      <vt:lpstr>Выступление  кадетов  на  празднике, посвященном   74  летию  Сталинградской  битвы.</vt:lpstr>
      <vt:lpstr>Бессмертная  «Катюша»  в  исполнении  педагогов  и  детей  группы.</vt:lpstr>
      <vt:lpstr>  Композиция  «Мой  храм».</vt:lpstr>
      <vt:lpstr>Слайд 20</vt:lpstr>
      <vt:lpstr>  Почётный  караул  у  памятника  генерала Жукова.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user</cp:lastModifiedBy>
  <cp:revision>27</cp:revision>
  <dcterms:created xsi:type="dcterms:W3CDTF">2017-01-23T16:57:56Z</dcterms:created>
  <dcterms:modified xsi:type="dcterms:W3CDTF">2017-02-17T11:36:44Z</dcterms:modified>
</cp:coreProperties>
</file>