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9" r:id="rId3"/>
    <p:sldId id="270" r:id="rId4"/>
    <p:sldId id="257" r:id="rId5"/>
    <p:sldId id="261" r:id="rId6"/>
    <p:sldId id="258" r:id="rId7"/>
    <p:sldId id="259" r:id="rId8"/>
    <p:sldId id="260" r:id="rId9"/>
    <p:sldId id="262" r:id="rId10"/>
    <p:sldId id="267" r:id="rId11"/>
    <p:sldId id="263" r:id="rId12"/>
    <p:sldId id="265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30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49D9-3495-4719-99DB-0CCC358BC188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8F64-026D-4BBC-B5B7-F6D2481DE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72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49D9-3495-4719-99DB-0CCC358BC188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8F64-026D-4BBC-B5B7-F6D2481DE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1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49D9-3495-4719-99DB-0CCC358BC188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8F64-026D-4BBC-B5B7-F6D2481DE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69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49D9-3495-4719-99DB-0CCC358BC188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8F64-026D-4BBC-B5B7-F6D2481DE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57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49D9-3495-4719-99DB-0CCC358BC188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8F64-026D-4BBC-B5B7-F6D2481DE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164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49D9-3495-4719-99DB-0CCC358BC188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8F64-026D-4BBC-B5B7-F6D2481DE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529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49D9-3495-4719-99DB-0CCC358BC188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8F64-026D-4BBC-B5B7-F6D2481DE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696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49D9-3495-4719-99DB-0CCC358BC188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8F64-026D-4BBC-B5B7-F6D2481DE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163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49D9-3495-4719-99DB-0CCC358BC188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8F64-026D-4BBC-B5B7-F6D2481DE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736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49D9-3495-4719-99DB-0CCC358BC188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8F64-026D-4BBC-B5B7-F6D2481DE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01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49D9-3495-4719-99DB-0CCC358BC188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8F64-026D-4BBC-B5B7-F6D2481DE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44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C49D9-3495-4719-99DB-0CCC358BC188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E8F64-026D-4BBC-B5B7-F6D2481DE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57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П</a:t>
            </a:r>
            <a:r>
              <a:rPr lang="ru-RU" sz="5400" b="1" dirty="0" smtClean="0">
                <a:solidFill>
                  <a:srgbClr val="FF0000"/>
                </a:solidFill>
              </a:rPr>
              <a:t>роект </a:t>
            </a:r>
            <a:r>
              <a:rPr lang="ru-RU" sz="5400" b="1" dirty="0">
                <a:solidFill>
                  <a:srgbClr val="FF0000"/>
                </a:solidFill>
              </a:rPr>
              <a:t>«Все работы хороши, выбирай на вкус»</a:t>
            </a:r>
            <a:endParaRPr lang="ru-RU" sz="5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" y="1690690"/>
            <a:ext cx="5672582" cy="516731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72583" y="1690690"/>
            <a:ext cx="6519417" cy="516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8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" y="1825623"/>
            <a:ext cx="6400801" cy="408385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0800" y="1825623"/>
            <a:ext cx="5791200" cy="5032377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25623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Профессия пилот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5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Профессия космонавт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6019800" cy="4641872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690689"/>
            <a:ext cx="6172200" cy="4641871"/>
          </a:xfrm>
        </p:spPr>
      </p:pic>
    </p:spTree>
    <p:extLst>
      <p:ext uri="{BB962C8B-B14F-4D97-AF65-F5344CB8AC3E}">
        <p14:creationId xmlns:p14="http://schemas.microsoft.com/office/powerpoint/2010/main" val="345098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Космогеолог-профессия будущего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6172200" cy="460092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0690"/>
            <a:ext cx="6019800" cy="4600928"/>
          </a:xfrm>
        </p:spPr>
      </p:pic>
    </p:spTree>
    <p:extLst>
      <p:ext uri="{BB962C8B-B14F-4D97-AF65-F5344CB8AC3E}">
        <p14:creationId xmlns:p14="http://schemas.microsoft.com/office/powerpoint/2010/main" val="80006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Викторина «Умники и умницы»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90689"/>
            <a:ext cx="5895833" cy="420514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32" y="2879678"/>
            <a:ext cx="6296168" cy="3978322"/>
          </a:xfrm>
        </p:spPr>
      </p:pic>
    </p:spTree>
    <p:extLst>
      <p:ext uri="{BB962C8B-B14F-4D97-AF65-F5344CB8AC3E}">
        <p14:creationId xmlns:p14="http://schemas.microsoft.com/office/powerpoint/2010/main" val="3367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1999" cy="720197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 algn="ctr"/>
            <a:r>
              <a:rPr lang="ru-RU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образовательный стандарт дошкольного </a:t>
            </a:r>
            <a:r>
              <a:rPr lang="ru-RU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  <a:p>
            <a:pPr indent="457200"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17.10. 2013</a:t>
            </a:r>
          </a:p>
          <a:p>
            <a:pPr indent="457200" algn="ctr"/>
            <a:endParaRPr lang="ru-RU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endParaRPr lang="ru-RU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3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23274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Специфические виды детской деятельности: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-игровая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-коммуникативная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-познавательно-исследовательская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-конструирование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-восприятие художественной литературы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-изобразительная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-музыкальная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-двигательная форма активности</a:t>
            </a:r>
          </a:p>
          <a:p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31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69068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Какие же профессии необходимы для освоения космоса?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solidFill>
                  <a:schemeClr val="accent5"/>
                </a:solidFill>
              </a:rPr>
              <a:t>Во-первых, это профессия инженер-конструктор</a:t>
            </a:r>
            <a:endParaRPr lang="ru-RU" sz="3100" b="1" dirty="0">
              <a:solidFill>
                <a:schemeClr val="accent5"/>
              </a:solidFill>
            </a:endParaRPr>
          </a:p>
        </p:txBody>
      </p:sp>
      <p:pic>
        <p:nvPicPr>
          <p:cNvPr id="9" name="Объект 8" descr="&lt;strong&gt;Королёв&lt;/strong&gt;, Сергей Павлович — Википедия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4189863" cy="5167312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63" y="1690688"/>
            <a:ext cx="8002137" cy="5167312"/>
          </a:xfrm>
        </p:spPr>
      </p:pic>
    </p:spTree>
    <p:extLst>
      <p:ext uri="{BB962C8B-B14F-4D97-AF65-F5344CB8AC3E}">
        <p14:creationId xmlns:p14="http://schemas.microsoft.com/office/powerpoint/2010/main" val="37955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Выставка рисунков юных проектировщиков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33" y="1690689"/>
            <a:ext cx="6296167" cy="4246087"/>
          </a:xfrm>
        </p:spPr>
      </p:pic>
      <p:pic>
        <p:nvPicPr>
          <p:cNvPr id="15" name="Объект 1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90"/>
            <a:ext cx="6172200" cy="4246086"/>
          </a:xfrm>
        </p:spPr>
      </p:pic>
    </p:spTree>
    <p:extLst>
      <p:ext uri="{BB962C8B-B14F-4D97-AF65-F5344CB8AC3E}">
        <p14:creationId xmlns:p14="http://schemas.microsoft.com/office/powerpoint/2010/main" val="253971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Конструирование ракет из мягких модулей, блоков Дьенеша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7137779" cy="5167312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35" y="1690688"/>
            <a:ext cx="7524466" cy="5167312"/>
          </a:xfrm>
        </p:spPr>
      </p:pic>
    </p:spTree>
    <p:extLst>
      <p:ext uri="{BB962C8B-B14F-4D97-AF65-F5344CB8AC3E}">
        <p14:creationId xmlns:p14="http://schemas.microsoft.com/office/powerpoint/2010/main" val="15374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Конструирование спутников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6209729" cy="376793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965" y="2893325"/>
            <a:ext cx="5982269" cy="3964675"/>
          </a:xfrm>
        </p:spPr>
      </p:pic>
    </p:spTree>
    <p:extLst>
      <p:ext uri="{BB962C8B-B14F-4D97-AF65-F5344CB8AC3E}">
        <p14:creationId xmlns:p14="http://schemas.microsoft.com/office/powerpoint/2010/main" val="34222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Конструирование шлемов для космонавтов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8091141" cy="516731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41" y="1690690"/>
            <a:ext cx="4100859" cy="5167310"/>
          </a:xfrm>
        </p:spPr>
      </p:pic>
    </p:spTree>
    <p:extLst>
      <p:ext uri="{BB962C8B-B14F-4D97-AF65-F5344CB8AC3E}">
        <p14:creationId xmlns:p14="http://schemas.microsoft.com/office/powerpoint/2010/main" val="34588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Работа  семейного клуба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90688"/>
            <a:ext cx="5923128" cy="425370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30" y="1690688"/>
            <a:ext cx="6268870" cy="4253706"/>
          </a:xfrm>
        </p:spPr>
      </p:pic>
    </p:spTree>
    <p:extLst>
      <p:ext uri="{BB962C8B-B14F-4D97-AF65-F5344CB8AC3E}">
        <p14:creationId xmlns:p14="http://schemas.microsoft.com/office/powerpoint/2010/main" val="227180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88</Words>
  <Application>Microsoft Office PowerPoint</Application>
  <PresentationFormat>Произвольный</PresentationFormat>
  <Paragraphs>24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Проект «Все работы хороши, выбирай на вкус»</vt:lpstr>
      <vt:lpstr>Презентация PowerPoint</vt:lpstr>
      <vt:lpstr>Презентация PowerPoint</vt:lpstr>
      <vt:lpstr>Какие же профессии необходимы для освоения космоса? Во-первых, это профессия инженер-конструктор</vt:lpstr>
      <vt:lpstr>Выставка рисунков юных проектировщиков</vt:lpstr>
      <vt:lpstr>Конструирование ракет из мягких модулей, блоков Дьенеша</vt:lpstr>
      <vt:lpstr>Конструирование спутников</vt:lpstr>
      <vt:lpstr>Конструирование шлемов для космонавтов</vt:lpstr>
      <vt:lpstr>Работа  семейного клуба</vt:lpstr>
      <vt:lpstr>Профессия пилот</vt:lpstr>
      <vt:lpstr>Профессия космонавт</vt:lpstr>
      <vt:lpstr> Космогеолог-профессия будущего</vt:lpstr>
      <vt:lpstr>Викторина «Умники и умницы»</vt:lpstr>
    </vt:vector>
  </TitlesOfParts>
  <Company>XTreme.ws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XTreme.ws</dc:creator>
  <cp:lastModifiedBy>user</cp:lastModifiedBy>
  <cp:revision>28</cp:revision>
  <dcterms:created xsi:type="dcterms:W3CDTF">2018-02-24T11:25:28Z</dcterms:created>
  <dcterms:modified xsi:type="dcterms:W3CDTF">2018-05-14T10:24:56Z</dcterms:modified>
</cp:coreProperties>
</file>