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sldIdLst>
    <p:sldId id="262" r:id="rId2"/>
    <p:sldId id="257" r:id="rId3"/>
    <p:sldId id="269" r:id="rId4"/>
    <p:sldId id="259" r:id="rId5"/>
    <p:sldId id="260" r:id="rId6"/>
    <p:sldId id="261" r:id="rId7"/>
    <p:sldId id="263" r:id="rId8"/>
    <p:sldId id="264" r:id="rId9"/>
    <p:sldId id="265" r:id="rId10"/>
    <p:sldId id="270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69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2087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841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1916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265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18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73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13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53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52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60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53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35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421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17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CBA63-DD62-4A04-9114-F28DB1E675B1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DFEE110-DDDE-4DEB-A3F4-5E58B3335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0230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gif"/><Relationship Id="rId5" Type="http://schemas.openxmlformats.org/officeDocument/2006/relationships/image" Target="../media/image21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026" y="-287068"/>
            <a:ext cx="8022594" cy="151970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B0F0"/>
                </a:solidFill>
              </a:rPr>
              <a:t>Муниципальное дошкольное образовательное учреждение                « Детский сад № 59 общеразвивающего вида»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1638301" y="4820467"/>
            <a:ext cx="8915400" cy="838200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                                                              составитель:                                                     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873736" y="5658667"/>
            <a:ext cx="8915400" cy="729622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000" dirty="0" smtClean="0">
                <a:solidFill>
                  <a:srgbClr val="00B0F0"/>
                </a:solidFill>
              </a:rPr>
              <a:t>Петренко </a:t>
            </a:r>
            <a:r>
              <a:rPr lang="ru-RU" sz="2000" dirty="0">
                <a:solidFill>
                  <a:srgbClr val="00B0F0"/>
                </a:solidFill>
              </a:rPr>
              <a:t>Наталья Владимировна</a:t>
            </a:r>
            <a:r>
              <a:rPr lang="ru-RU" sz="2000" dirty="0" smtClean="0">
                <a:solidFill>
                  <a:srgbClr val="00B0F0"/>
                </a:solidFill>
              </a:rPr>
              <a:t>                                                                             Воспитатель                                                                                             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04" y="1378881"/>
            <a:ext cx="6003236" cy="3908736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angle"/>
          </a:sp3d>
        </p:spPr>
      </p:pic>
    </p:spTree>
    <p:extLst>
      <p:ext uri="{BB962C8B-B14F-4D97-AF65-F5344CB8AC3E}">
        <p14:creationId xmlns:p14="http://schemas.microsoft.com/office/powerpoint/2010/main" val="38356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7471" y="315015"/>
            <a:ext cx="8911687" cy="1280890"/>
          </a:xfrm>
        </p:spPr>
        <p:txBody>
          <a:bodyPr>
            <a:noAutofit/>
          </a:bodyPr>
          <a:lstStyle/>
          <a:p>
            <a:r>
              <a:rPr lang="ru-RU" b="1" i="1" u="sng" dirty="0" smtClean="0">
                <a:solidFill>
                  <a:srgbClr val="00B0F0"/>
                </a:solidFill>
              </a:rPr>
              <a:t>Войска воздушно-космической  </a:t>
            </a:r>
            <a:r>
              <a:rPr lang="ru-RU" sz="2400" b="1" dirty="0" smtClean="0">
                <a:solidFill>
                  <a:srgbClr val="00B0F0"/>
                </a:solidFill>
              </a:rPr>
              <a:t>обороны-предназначены для контроля за космическим пространством.</a:t>
            </a:r>
            <a:endParaRPr lang="ru-RU" sz="2400" b="1" dirty="0">
              <a:solidFill>
                <a:srgbClr val="00B0F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3" y="2381060"/>
            <a:ext cx="3242699" cy="32426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bliqueTopRigh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89" y="2381060"/>
            <a:ext cx="5352650" cy="3566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330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83" y="1512126"/>
            <a:ext cx="6242864" cy="4281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7615750" y="1622736"/>
            <a:ext cx="4313864" cy="37776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Пошёл служить мой друг во флот,                                                  на корабле теперь плывёт.            И хоть волна идёт горой,                 на палубе стоит герой.                   На нём морская форма,              он не боится шторма.                    Полосатая рубашка,                       вьются ленты за фуражкой.           Он готов с волною спорить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</a:t>
            </a:r>
            <a:r>
              <a:rPr lang="ru-RU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ведь его стихия-море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92924" y="145774"/>
            <a:ext cx="8911687" cy="1759226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4000" b="1" i="1" u="sng" dirty="0">
                <a:solidFill>
                  <a:srgbClr val="FFFF00"/>
                </a:solidFill>
              </a:rPr>
              <a:t>Загадки на </a:t>
            </a:r>
            <a:r>
              <a:rPr lang="ru-RU" sz="4000" b="1" i="1" u="sng" dirty="0" smtClean="0">
                <a:solidFill>
                  <a:srgbClr val="FFFF00"/>
                </a:solidFill>
              </a:rPr>
              <a:t>военную тематику.</a:t>
            </a:r>
            <a:endParaRPr lang="ru-RU" sz="4000" b="1" i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7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3" y="1313646"/>
            <a:ext cx="5733059" cy="4456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Right"/>
            <a:lightRig rig="threePt" dir="t"/>
          </a:scene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42263" y="1184856"/>
            <a:ext cx="4438876" cy="434018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КРЕПКИЙ ПРОЧНЫЙ ПАРАШЮТ      ЗА СПИНОЙ ЕГО РАСКРЫЛСЯ,       И ЗА НЕСКОЛЬКО МИНУТ                ОН НА ЗЕМЛЮ ОПУСТИЛСЯ.          ОН ПРОЙДЁТ И ЛЕС И БРОД,          НО ПРОТИВНИКА НАЙДЁТ.               РОДИНА ДАЛА ПРИКАЗ,                  И ОН СРАЗУ НА КАВКАЗ!                 ПРЫГНУЛ НОЧЬЮ С ПАРАШЮТОМ-                                  ДОРОГА,ПОРОЙ </a:t>
            </a:r>
            <a:r>
              <a:rPr lang="ru-RU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МИНУТА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6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39" y="811370"/>
            <a:ext cx="6053865" cy="41265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693022" y="1417885"/>
            <a:ext cx="4313864" cy="37776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Ночью в полдень ,на рассвете      Службу он несёт в секрете,           На тропе ,на берегу,                       Преграждая путь врагу.                   Он защищает поле ржи,                И рощу, и дубравы.                          Оберегает рубежи                          Далёкая застава.                              А долг военного такой:                     Хранить покой и твой и мой.</a:t>
            </a:r>
            <a:endParaRPr lang="ru-RU" b="1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57" y="1661553"/>
            <a:ext cx="5258619" cy="3830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/>
            <a:lightRig rig="threePt" dir="t"/>
          </a:scene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09688" y="1147428"/>
            <a:ext cx="4313864" cy="37776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Самолёт парит как птица,             Там- воздушная граница.               На посту и днём и ночью                Наш солдат-военный лётчик!         Он поднимает в небеса                 Свою стальную птицу.                     Он видит горы и леса,                     Воздушные границы.                       Зачем летит он в вышину?              Чтоб защитить свою страну!</a:t>
            </a:r>
            <a:endParaRPr lang="ru-RU" b="1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vintovoj_samolet_-_zvuk_vintovogo_samoleta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952" y="315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2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665772" y="1353490"/>
            <a:ext cx="4313864" cy="37776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Везде ,как будто вездеход,             На гусеницах танк пройдёт            Ствол орудийный впереди,            Опасно , враг, не подходи!            Танк прочной защищён бронёй   И сможет встретить бой!</a:t>
            </a:r>
            <a:endParaRPr lang="ru-RU" b="1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15" y="1087145"/>
            <a:ext cx="6414763" cy="4816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001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096" y="261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Вот дивная картина-                         Выходит из глубин                             Стальная субмарина,                     Как будто бы дельфин!                   Подводники в ней служат-              Они и там, и тут                                 Под водной гладью кружат,            Границу берегут!</a:t>
            </a:r>
            <a:endParaRPr lang="ru-RU" sz="2000" b="1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58" y="1386718"/>
            <a:ext cx="6117464" cy="3908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 contourW="6350">
            <a:bevelT h="38100" prst="coolSlant"/>
            <a:contourClr>
              <a:srgbClr val="C0C0C0"/>
            </a:contourClr>
          </a:sp3d>
        </p:spPr>
      </p:pic>
      <p:pic>
        <p:nvPicPr>
          <p:cNvPr id="2" name="Zvuk_na_korable_-_Kachka_v_more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9811" y="473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0" y="2588653"/>
            <a:ext cx="5770780" cy="3953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 prst="angle"/>
            <a:contourClr>
              <a:srgbClr val="C0C0C0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727323" y="1609858"/>
            <a:ext cx="4155583" cy="3773511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ru-RU" b="1" i="1" u="sng" dirty="0" smtClean="0"/>
              <a:t>Любой профессии военной         Учиться надо непременно,            Чтоб быть опорой для страны,       Чтоб в мире не было войны!        Слава , Слава всем ребятам,      Кто покой наш бережёт,              Кто бесстрашно на границе,     Службу Родине несёт.                  Вы- всегда для нас опора,            Вы- надёжное плечо!   </a:t>
            </a:r>
            <a:endParaRPr lang="ru-RU" b="1" i="1" u="sng" dirty="0"/>
          </a:p>
        </p:txBody>
      </p:sp>
      <p:pic>
        <p:nvPicPr>
          <p:cNvPr id="3" name="4c7b89654fa1d77cdf47a498f8e021b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3306" y="341243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32" y="225332"/>
            <a:ext cx="3000756" cy="1737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415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96556" y="875764"/>
            <a:ext cx="5845157" cy="4919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7306656" y="1446818"/>
            <a:ext cx="4313864" cy="377762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ru-RU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Очень скоро подрастём-               В армию служить пойдём,             Будем дом свой охранять               Маму с папой защищать.              Будут мускулы крепки                     Будут силы велики!                           Дело нашей чести-                          Уважать Отечество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!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WWE_-_Rusev_-_Gimn_Rossii_1_kuplet_i_pripev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0920" y="162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0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37" y="912060"/>
            <a:ext cx="4593195" cy="5308435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967469" y="515155"/>
            <a:ext cx="4562898" cy="570534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февраля -День Армейской Славы!                                                      23 февраля-День Российской Армии!                                                     Чтобы не было войны-                            Всем Защитники нужны,                      Чтоб границы охраняли                         И народ свой защищали!                    И конечно же ,в</a:t>
            </a:r>
            <a:r>
              <a:rPr lang="ru-RU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честь ,                      Праздник в жизни этот есть:                 Мужественный он и славный,              Для защитников он главный!                 Мы сегодня поздравляем                     Всех мальчишек и мужчин                   Кто бесстрашно на границе,             Службу Родине несёт.                          Чтобы вся страна большая ,                 Жила в мире и добре,                          Чтобы весело гуляли                              Все детишки во дворе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94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07743"/>
            <a:ext cx="8911687" cy="1280890"/>
          </a:xfrm>
        </p:spPr>
        <p:txBody>
          <a:bodyPr>
            <a:normAutofit/>
          </a:bodyPr>
          <a:lstStyle/>
          <a:p>
            <a:r>
              <a:rPr lang="ru-RU" sz="44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440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             РОДА ВОЙСК.  </a:t>
            </a:r>
            <a:endParaRPr lang="ru-RU" sz="440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2889" y="2340618"/>
            <a:ext cx="2862887" cy="87691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tx2"/>
                </a:solidFill>
              </a:rPr>
              <a:t>СУХОПУТНЫЕ ВОЙСКА</a:t>
            </a:r>
            <a:endParaRPr lang="ru-RU" sz="2000" i="1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65440" y="4069519"/>
            <a:ext cx="3090930" cy="86288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/>
              <a:t>ВОЕННО-ВОЗДУШНЫЕ СИЛЫ</a:t>
            </a:r>
            <a:endParaRPr lang="ru-RU" sz="20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88001" y="4988989"/>
            <a:ext cx="2805212" cy="90152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/>
              <a:t>ВОЕННО-МОРСКОЙ ФЛОТ</a:t>
            </a:r>
            <a:endParaRPr lang="ru-RU" sz="2000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589841" y="1382769"/>
            <a:ext cx="3090930" cy="87948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/>
              <a:t>РАКЕТНЫЕ ВОЙСКА</a:t>
            </a:r>
            <a:endParaRPr lang="ru-RU" sz="2000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929646" y="1377289"/>
            <a:ext cx="2771130" cy="85612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ВОЙСКА ВОЗДУШНО-КОСМИЧЕСКОЙ ОБОРОНЫ</a:t>
            </a:r>
            <a:endParaRPr lang="ru-RU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036421" y="5120407"/>
            <a:ext cx="2807594" cy="88601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/>
              <a:t>ВОЗДУШНО-ДЕСАНТНЫЕ ВОЙСКА</a:t>
            </a:r>
            <a:endParaRPr lang="ru-RU" sz="2000" i="1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59121" y="1300766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84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6259" y="199107"/>
            <a:ext cx="8911687" cy="1280890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solidFill>
                  <a:srgbClr val="00B0F0"/>
                </a:solidFill>
              </a:rPr>
              <a:t>ВОЕННО-МОРСКОЙ ФЛОТ.                     </a:t>
            </a:r>
            <a:r>
              <a:rPr lang="ru-RU" sz="2000" b="1" u="sng" dirty="0" smtClean="0">
                <a:solidFill>
                  <a:srgbClr val="00B0F0"/>
                </a:solidFill>
              </a:rPr>
              <a:t>Предназначен для уничтожения флота противника в море и на береговых зонах.</a:t>
            </a:r>
            <a:endParaRPr lang="ru-RU" sz="2000" b="1" u="sng" dirty="0">
              <a:solidFill>
                <a:srgbClr val="00B0F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95" y="1905000"/>
            <a:ext cx="6150279" cy="3876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perspectiveRight"/>
            <a:lightRig rig="threePt" dir="t"/>
          </a:scene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72" y="2543188"/>
            <a:ext cx="4968037" cy="4115190"/>
          </a:xfr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37905671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1246" y="2199270"/>
            <a:ext cx="5915975" cy="4027761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5" y="2434450"/>
            <a:ext cx="4743203" cy="3557403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49734" y="160472"/>
            <a:ext cx="8911687" cy="1500530"/>
          </a:xfrm>
        </p:spPr>
        <p:txBody>
          <a:bodyPr>
            <a:noAutofit/>
          </a:bodyPr>
          <a:lstStyle/>
          <a:p>
            <a:r>
              <a:rPr lang="ru-RU" b="1" i="1" u="sng" dirty="0" smtClean="0">
                <a:solidFill>
                  <a:srgbClr val="00B0F0"/>
                </a:solidFill>
              </a:rPr>
              <a:t> </a:t>
            </a:r>
            <a:r>
              <a:rPr lang="ru-RU" b="1" i="1" u="sng" dirty="0">
                <a:solidFill>
                  <a:srgbClr val="00B0F0"/>
                </a:solidFill>
              </a:rPr>
              <a:t>Воздушно-десантные </a:t>
            </a:r>
            <a:r>
              <a:rPr lang="ru-RU" b="1" i="1" u="sng" dirty="0" smtClean="0">
                <a:solidFill>
                  <a:srgbClr val="00B0F0"/>
                </a:solidFill>
              </a:rPr>
              <a:t>войск</a:t>
            </a:r>
            <a:r>
              <a:rPr lang="ru-RU" sz="4000" b="1" i="1" u="sng" dirty="0" smtClean="0">
                <a:solidFill>
                  <a:srgbClr val="00B0F0"/>
                </a:solidFill>
              </a:rPr>
              <a:t>а. </a:t>
            </a:r>
            <a:r>
              <a:rPr lang="ru-RU" sz="2400" b="1" i="1" u="sng" dirty="0" smtClean="0">
                <a:solidFill>
                  <a:schemeClr val="accent3"/>
                </a:solidFill>
              </a:rPr>
              <a:t>Предназначены для высадки в тыл врага и ведении боевых действий.                        </a:t>
            </a:r>
            <a:endParaRPr lang="ru-RU" sz="2400" b="1" i="1" u="sng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6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78" y="2150771"/>
            <a:ext cx="4720760" cy="3303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44748" y="34077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ru-RU" sz="4000" b="1" i="1" u="sng" dirty="0">
                <a:solidFill>
                  <a:srgbClr val="00B0F0"/>
                </a:solidFill>
              </a:rPr>
              <a:t>С</a:t>
            </a:r>
            <a:r>
              <a:rPr lang="ru-RU" sz="4000" b="1" i="1" u="sng" dirty="0" smtClean="0">
                <a:solidFill>
                  <a:srgbClr val="00B0F0"/>
                </a:solidFill>
              </a:rPr>
              <a:t>ухопутные войска.           </a:t>
            </a:r>
            <a:r>
              <a:rPr lang="ru-RU" sz="2700" b="1" i="1" u="sng" dirty="0" smtClean="0">
                <a:solidFill>
                  <a:srgbClr val="00B0F0"/>
                </a:solidFill>
              </a:rPr>
              <a:t>Предназначены для ведения боевых действий на суше.</a:t>
            </a:r>
            <a:endParaRPr lang="ru-RU" sz="2700" b="1" i="1" u="sng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95" y="2256937"/>
            <a:ext cx="5225096" cy="38734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Right"/>
            <a:lightRig rig="threePt" dir="t">
              <a:rot lat="0" lon="0" rev="2100000"/>
            </a:lightRig>
          </a:scene3d>
          <a:sp3d extrusionH="25400">
            <a:bevelT w="304800" h="152400" prst="angl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548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5" y="1712890"/>
            <a:ext cx="6582207" cy="4539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77" y="1957588"/>
            <a:ext cx="4151488" cy="3374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057278" y="206063"/>
            <a:ext cx="8911687" cy="141667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            </a:t>
            </a:r>
            <a:r>
              <a:rPr lang="ru-RU" sz="4000" b="1" i="1" u="sng" dirty="0">
                <a:solidFill>
                  <a:srgbClr val="00B0F0"/>
                </a:solidFill>
              </a:rPr>
              <a:t>В</a:t>
            </a:r>
            <a:r>
              <a:rPr lang="ru-RU" sz="4000" b="1" i="1" u="sng" dirty="0" smtClean="0">
                <a:solidFill>
                  <a:srgbClr val="00B0F0"/>
                </a:solidFill>
              </a:rPr>
              <a:t>оенно-воздушные силы.       </a:t>
            </a:r>
            <a:r>
              <a:rPr lang="ru-RU" sz="3200" b="1" dirty="0" smtClean="0">
                <a:solidFill>
                  <a:srgbClr val="00B0F0"/>
                </a:solidFill>
              </a:rPr>
              <a:t>П</a:t>
            </a:r>
            <a:r>
              <a:rPr lang="ru-RU" sz="2400" b="1" dirty="0" smtClean="0">
                <a:solidFill>
                  <a:srgbClr val="00B0F0"/>
                </a:solidFill>
              </a:rPr>
              <a:t>редназначены для защиты от противника с воздуха и космоса.</a:t>
            </a:r>
            <a:endParaRPr lang="ru-RU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5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5042" y="193372"/>
            <a:ext cx="8928836" cy="1280890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00B0F0"/>
                </a:solidFill>
              </a:rPr>
              <a:t>МОТОСТРЕЛКОВЫЕ ВОЙСКА.</a:t>
            </a:r>
            <a:endParaRPr lang="ru-RU" b="1" i="1" u="sng" dirty="0">
              <a:solidFill>
                <a:srgbClr val="00B0F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0" y="1886386"/>
            <a:ext cx="6176531" cy="4101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60" y="2575776"/>
            <a:ext cx="4459557" cy="2925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obliqueTop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3963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8833" y="108955"/>
            <a:ext cx="8911687" cy="1280890"/>
          </a:xfrm>
        </p:spPr>
        <p:txBody>
          <a:bodyPr>
            <a:noAutofit/>
          </a:bodyPr>
          <a:lstStyle/>
          <a:p>
            <a:r>
              <a:rPr lang="ru-RU" sz="4400" b="1" i="1" u="sng" dirty="0" smtClean="0">
                <a:solidFill>
                  <a:srgbClr val="00B0F0"/>
                </a:solidFill>
              </a:rPr>
              <a:t>              Ракетные войска</a:t>
            </a:r>
            <a:r>
              <a:rPr lang="ru-RU" sz="4000" b="1" i="1" u="sng" dirty="0" smtClean="0">
                <a:solidFill>
                  <a:srgbClr val="00B0F0"/>
                </a:solidFill>
              </a:rPr>
              <a:t>.                </a:t>
            </a:r>
            <a:r>
              <a:rPr lang="ru-RU" sz="2400" b="1" i="1" u="sng" dirty="0" smtClean="0">
                <a:solidFill>
                  <a:srgbClr val="00B0F0"/>
                </a:solidFill>
              </a:rPr>
              <a:t>Предназначены для поражения объектов.</a:t>
            </a:r>
            <a:endParaRPr lang="ru-RU" sz="2400" b="1" i="1" u="sng" dirty="0">
              <a:solidFill>
                <a:srgbClr val="00B0F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8" y="1518634"/>
            <a:ext cx="5599448" cy="4199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5" y="2092048"/>
            <a:ext cx="4164921" cy="3065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711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840</TotalTime>
  <Words>542</Words>
  <Application>Microsoft Office PowerPoint</Application>
  <PresentationFormat>Широкоэкранный</PresentationFormat>
  <Paragraphs>27</Paragraphs>
  <Slides>18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Легкий дым</vt:lpstr>
      <vt:lpstr>Муниципальное дошкольное образовательное учреждение                « Детский сад № 59 общеразвивающего вида»</vt:lpstr>
      <vt:lpstr>Презентация PowerPoint</vt:lpstr>
      <vt:lpstr>                  РОДА ВОЙСК.  </vt:lpstr>
      <vt:lpstr>ВОЕННО-МОРСКОЙ ФЛОТ.                     Предназначен для уничтожения флота противника в море и на береговых зонах.</vt:lpstr>
      <vt:lpstr> Воздушно-десантные войска. Предназначены для высадки в тыл врага и ведении боевых действий.                        </vt:lpstr>
      <vt:lpstr>             Сухопутные войска.           Предназначены для ведения боевых действий на суше.</vt:lpstr>
      <vt:lpstr>            Военно-воздушные силы.       Предназначены для защиты от противника с воздуха и космоса.</vt:lpstr>
      <vt:lpstr>МОТОСТРЕЛКОВЫЕ ВОЙСКА.</vt:lpstr>
      <vt:lpstr>              Ракетные войска.                Предназначены для поражения объектов.</vt:lpstr>
      <vt:lpstr>Войска воздушно-космической  обороны-предназначены для контроля за космическим пространством.</vt:lpstr>
      <vt:lpstr> Загадки на военную тематику.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 февраля-день защитника отечества.</dc:title>
  <dc:creator>user</dc:creator>
  <cp:lastModifiedBy>user</cp:lastModifiedBy>
  <cp:revision>87</cp:revision>
  <dcterms:created xsi:type="dcterms:W3CDTF">2017-02-19T13:16:38Z</dcterms:created>
  <dcterms:modified xsi:type="dcterms:W3CDTF">2017-02-26T12:34:01Z</dcterms:modified>
</cp:coreProperties>
</file>