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1" r:id="rId3"/>
    <p:sldId id="256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301" r:id="rId13"/>
    <p:sldId id="302" r:id="rId14"/>
    <p:sldId id="304" r:id="rId15"/>
    <p:sldId id="283" r:id="rId16"/>
    <p:sldId id="300" r:id="rId17"/>
    <p:sldId id="303" r:id="rId18"/>
    <p:sldId id="285" r:id="rId19"/>
    <p:sldId id="305" r:id="rId20"/>
    <p:sldId id="306" r:id="rId21"/>
    <p:sldId id="307" r:id="rId22"/>
    <p:sldId id="308" r:id="rId23"/>
    <p:sldId id="286" r:id="rId24"/>
    <p:sldId id="310" r:id="rId25"/>
    <p:sldId id="309" r:id="rId26"/>
    <p:sldId id="311" r:id="rId27"/>
    <p:sldId id="312" r:id="rId28"/>
    <p:sldId id="31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36" autoAdjust="0"/>
    <p:restoredTop sz="94718" autoAdjust="0"/>
  </p:normalViewPr>
  <p:slideViewPr>
    <p:cSldViewPr>
      <p:cViewPr varScale="1">
        <p:scale>
          <a:sx n="70" d="100"/>
          <a:sy n="70" d="100"/>
        </p:scale>
        <p:origin x="11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D2899-EBC9-4BEC-8C0A-1AB130E0EE90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42C29-E210-4D39-8B70-00FB899C0D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7EF56-58EB-45F5-BD8E-08E4F74F6867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1CE01-A9AB-479F-A139-09A492B16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15C0E-FD89-4499-BB25-BB7B3CCA6877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03E49-5004-4865-B6F3-6506E8E58B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B3245-83B2-42A2-AC8E-5753FCF4C936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338E1-F9AD-4995-A120-4FB8FBE1AF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44D16-D21F-4FFD-B834-39022C622538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BCCD7-FB3F-45D7-B56F-E7445D94DE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384F2-7882-4707-84DA-29494087595B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C781A-1982-4FBF-BE26-802FCBE6AE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D8218-A6D2-4505-A8A7-52B556326170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F625C-AB23-4456-BF86-5D66934AE2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BCCB1-11A4-46A7-B7F7-8CF6F116E089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3C478-A3E3-4322-9B0B-20DEE73EF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A00B3-E054-47D1-9046-8B93D2E17C8D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571BF-98E1-4400-99EF-1C8B1F656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1D74A-B78E-421E-AB28-4B5EDD88B596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8E648-0D60-480B-84C1-BB53B67D0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3F896-F56C-4E86-A03A-5AE9F33ABC01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066C8-AA57-45AC-B81E-97C8290133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470B24-931C-40BF-9260-20369E83BAF5}" type="datetimeFigureOut">
              <a:rPr lang="ru-RU"/>
              <a:pPr>
                <a:defRPr/>
              </a:pPr>
              <a:t>23.10.2018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6861D3F-2E22-4358-A291-77A07F9625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3.pn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slide" Target="slide23.xml"/><Relationship Id="rId4" Type="http://schemas.openxmlformats.org/officeDocument/2006/relationships/slide" Target="slide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slide" Target="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правляющая кнопка: сведения 2">
            <a:hlinkClick r:id="" action="ppaction://noaction" highlightClick="1"/>
          </p:cNvPr>
          <p:cNvSpPr/>
          <p:nvPr/>
        </p:nvSpPr>
        <p:spPr>
          <a:xfrm>
            <a:off x="250825" y="5949950"/>
            <a:ext cx="500063" cy="500063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8459788" y="5949950"/>
            <a:ext cx="433387" cy="503238"/>
          </a:xfrm>
          <a:prstGeom prst="rightArrow">
            <a:avLst>
              <a:gd name="adj1" fmla="val 5755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55650" y="620713"/>
            <a:ext cx="7416800" cy="4464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8" name="TextBox 8"/>
          <p:cNvSpPr txBox="1">
            <a:spLocks noChangeArrowheads="1"/>
          </p:cNvSpPr>
          <p:nvPr/>
        </p:nvSpPr>
        <p:spPr bwMode="auto">
          <a:xfrm>
            <a:off x="827088" y="1196975"/>
            <a:ext cx="74898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ИНТЕРАКТИВНАЯ  ИГРА  ПО  ПРАВИЛАМ ДОРОЖНОГО ДВИЖЕНИЯ</a:t>
            </a:r>
          </a:p>
          <a:p>
            <a:pPr algn="ctr"/>
            <a:r>
              <a:rPr lang="ru-RU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детства знать положено правила дорожные</a:t>
            </a:r>
            <a:r>
              <a:rPr lang="ru-RU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6732588" y="2781300"/>
            <a:ext cx="428625" cy="4286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4365625"/>
            <a:ext cx="2655887" cy="1992313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22611" name="TextBox 105"/>
          <p:cNvSpPr txBox="1">
            <a:spLocks noChangeArrowheads="1"/>
          </p:cNvSpPr>
          <p:nvPr/>
        </p:nvSpPr>
        <p:spPr bwMode="auto">
          <a:xfrm>
            <a:off x="395288" y="404813"/>
            <a:ext cx="36004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Вот он по дороге едет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глядит на светофор.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 подскажете мне, дети,</a:t>
            </a:r>
          </a:p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 зовут его? ...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43375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767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3039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356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0380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64388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32588" y="3563938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711575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5720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1402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0038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4403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007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7325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675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067175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143375" y="31416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1402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003800" y="22764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003800" y="2700338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003800" y="3132138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0038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Х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008563" y="48688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6595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32588" y="40052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735763" y="48688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38" name="Управляющая кнопка: домой 137">
            <a:hlinkClick r:id="rId3" action="ppaction://hlinksldjump" highlightClick="1"/>
          </p:cNvPr>
          <p:cNvSpPr/>
          <p:nvPr/>
        </p:nvSpPr>
        <p:spPr>
          <a:xfrm>
            <a:off x="7667625" y="5876925"/>
            <a:ext cx="50482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9" name="Стрелка вправо 138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8028781" y="1915320"/>
            <a:ext cx="428625" cy="43021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437063"/>
            <a:ext cx="3008312" cy="191135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23635" name="TextBox 105"/>
          <p:cNvSpPr txBox="1">
            <a:spLocks noChangeArrowheads="1"/>
          </p:cNvSpPr>
          <p:nvPr/>
        </p:nvSpPr>
        <p:spPr bwMode="auto">
          <a:xfrm>
            <a:off x="395288" y="404813"/>
            <a:ext cx="3600450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Странный дом мчит по дороге – 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Круглые в резине ноги.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Пассажирами заполнен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бензином бак наполнен.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43375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767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3039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356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0380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64388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32588" y="3563938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711575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5720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1402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0038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4403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007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7325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675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067175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143375" y="31416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1402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003800" y="22764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003800" y="2700338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003800" y="3132138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0038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Х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008563" y="48688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6595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6732588" y="40052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6735763" y="48688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8027988" y="2700338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8027988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40" name="TextBox 139"/>
          <p:cNvSpPr txBox="1"/>
          <p:nvPr/>
        </p:nvSpPr>
        <p:spPr>
          <a:xfrm>
            <a:off x="803275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8027988" y="40052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80279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8027988" y="48688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44" name="Управляющая кнопка: домой 143">
            <a:hlinkClick r:id="rId3" action="ppaction://hlinksldjump" highlightClick="1"/>
          </p:cNvPr>
          <p:cNvSpPr/>
          <p:nvPr/>
        </p:nvSpPr>
        <p:spPr>
          <a:xfrm>
            <a:off x="7667625" y="5876925"/>
            <a:ext cx="50482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0825" y="692150"/>
            <a:ext cx="8569325" cy="4321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513" y="5373688"/>
            <a:ext cx="4679950" cy="11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345714" y="5517232"/>
            <a:ext cx="23062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МЕТРО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7164388" y="5661025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4582" name="Рисунок 16" descr="i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938" y="2565400"/>
            <a:ext cx="4032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17" descr="espada-dos-desenhos-animados-ilustra231227o-do-vetor-este-233-arquivo--1241035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550" y="765175"/>
            <a:ext cx="3438525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25" descr="royal-throne-id-849-club-penguin-wiki-the-free-editable-1580127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4300" y="836613"/>
            <a:ext cx="410368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Рисунок 24" descr="i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50" y="2420938"/>
            <a:ext cx="401638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6" name="TextBox 26"/>
          <p:cNvSpPr txBox="1">
            <a:spLocks noChangeArrowheads="1"/>
          </p:cNvSpPr>
          <p:nvPr/>
        </p:nvSpPr>
        <p:spPr bwMode="auto">
          <a:xfrm>
            <a:off x="7524750" y="188913"/>
            <a:ext cx="21955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  <p:sp>
        <p:nvSpPr>
          <p:cNvPr id="28" name="Управляющая кнопка: домой 27">
            <a:hlinkClick r:id="rId5" action="ppaction://hlinksldjump" highlightClick="1"/>
          </p:cNvPr>
          <p:cNvSpPr/>
          <p:nvPr/>
        </p:nvSpPr>
        <p:spPr>
          <a:xfrm>
            <a:off x="1258888" y="5661025"/>
            <a:ext cx="687387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850" y="549275"/>
            <a:ext cx="8245475" cy="43926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513" y="5373688"/>
            <a:ext cx="4679950" cy="11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385405" y="5517232"/>
            <a:ext cx="222689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ПОЕЗД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7451725" y="5589588"/>
            <a:ext cx="576263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6" name="Рисунок 10" descr="kulinariya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836613"/>
            <a:ext cx="3240088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771800" y="3212976"/>
            <a:ext cx="13531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ВАР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rot="10800000" flipV="1">
            <a:off x="2916238" y="3429000"/>
            <a:ext cx="1008062" cy="504825"/>
          </a:xfrm>
          <a:prstGeom prst="line">
            <a:avLst/>
          </a:prstGeom>
          <a:ln w="508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>
            <a:off x="2916238" y="3429000"/>
            <a:ext cx="1016000" cy="439738"/>
          </a:xfrm>
          <a:prstGeom prst="line">
            <a:avLst/>
          </a:prstGeom>
          <a:ln w="508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Рисунок 24" descr="i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625" y="765175"/>
            <a:ext cx="4032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Рисунок 22" descr="i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5825" y="765175"/>
            <a:ext cx="4032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Рисунок 23" descr="i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463" y="765175"/>
            <a:ext cx="401637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TextBox 26"/>
          <p:cNvSpPr txBox="1">
            <a:spLocks noChangeArrowheads="1"/>
          </p:cNvSpPr>
          <p:nvPr/>
        </p:nvSpPr>
        <p:spPr bwMode="auto">
          <a:xfrm>
            <a:off x="7451725" y="115888"/>
            <a:ext cx="2197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  <p:sp>
        <p:nvSpPr>
          <p:cNvPr id="28" name="Управляющая кнопка: домой 27">
            <a:hlinkClick r:id="rId4" action="ppaction://hlinksldjump" highlightClick="1"/>
          </p:cNvPr>
          <p:cNvSpPr/>
          <p:nvPr/>
        </p:nvSpPr>
        <p:spPr>
          <a:xfrm>
            <a:off x="900113" y="5516563"/>
            <a:ext cx="685800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15" name="Рисунок 28" descr="i.jpg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765175"/>
            <a:ext cx="4032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Рисунок 29" descr="prazdnik38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538" y="1052513"/>
            <a:ext cx="3687762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23850" y="620713"/>
            <a:ext cx="8569325" cy="4321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4075" y="5373688"/>
            <a:ext cx="4968875" cy="11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411760" y="5517232"/>
            <a:ext cx="450418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АВТОМОБИЛЬ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7667625" y="5516563"/>
            <a:ext cx="576263" cy="6492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30" name="Рисунок 16" descr="i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51725" y="3429000"/>
            <a:ext cx="4032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Рисунок 24" descr="i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85113" y="3429000"/>
            <a:ext cx="401637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Рисунок 18" descr="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125538"/>
            <a:ext cx="39814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Прямоугольник 19"/>
          <p:cNvSpPr/>
          <p:nvPr/>
        </p:nvSpPr>
        <p:spPr>
          <a:xfrm>
            <a:off x="4211960" y="2636912"/>
            <a:ext cx="128843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БУС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10800000">
            <a:off x="4284663" y="2852738"/>
            <a:ext cx="1016000" cy="441325"/>
          </a:xfrm>
          <a:prstGeom prst="line">
            <a:avLst/>
          </a:prstGeom>
          <a:ln w="50800" cmpd="sng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635" name="Рисунок 22" descr="cell-phone-of-cell-clipart-1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557338"/>
            <a:ext cx="29972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Рисунок 23" descr="i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16913" y="3429000"/>
            <a:ext cx="401637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7" name="TextBox 26"/>
          <p:cNvSpPr txBox="1">
            <a:spLocks noChangeArrowheads="1"/>
          </p:cNvSpPr>
          <p:nvPr/>
        </p:nvSpPr>
        <p:spPr bwMode="auto">
          <a:xfrm>
            <a:off x="7451725" y="188913"/>
            <a:ext cx="2197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  <p:sp>
        <p:nvSpPr>
          <p:cNvPr id="28" name="Управляющая кнопка: домой 27">
            <a:hlinkClick r:id="rId5" action="ppaction://hlinksldjump" highlightClick="1"/>
          </p:cNvPr>
          <p:cNvSpPr/>
          <p:nvPr/>
        </p:nvSpPr>
        <p:spPr>
          <a:xfrm>
            <a:off x="971550" y="5589588"/>
            <a:ext cx="685800" cy="6937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1187450" y="5661025"/>
            <a:ext cx="685800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750" y="765175"/>
            <a:ext cx="8135938" cy="42481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513" y="5373688"/>
            <a:ext cx="4679950" cy="11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7653" name="Рисунок 6" descr="Безымянный - копия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1412875"/>
            <a:ext cx="266382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Рисунок 8" descr="CurlyMustache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3068638"/>
            <a:ext cx="2689225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Рисунок 9" descr="215633_16684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1484313"/>
            <a:ext cx="2305050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Рисунок 10" descr="i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1125538"/>
            <a:ext cx="4032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Рисунок 11" descr="i.jpg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1013" y="2420938"/>
            <a:ext cx="401637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3059832" y="5517232"/>
            <a:ext cx="287803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АВТОБУС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7164388" y="5661025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60" name="TextBox 14"/>
          <p:cNvSpPr txBox="1">
            <a:spLocks noChangeArrowheads="1"/>
          </p:cNvSpPr>
          <p:nvPr/>
        </p:nvSpPr>
        <p:spPr bwMode="auto">
          <a:xfrm>
            <a:off x="7451725" y="260350"/>
            <a:ext cx="2197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0825" y="620713"/>
            <a:ext cx="8569325" cy="43926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513" y="5373688"/>
            <a:ext cx="4679950" cy="11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931048" y="5517232"/>
            <a:ext cx="31356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ТРАМВАЙ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7164388" y="5589588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8678" name="Рисунок 14" descr="img5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196975"/>
            <a:ext cx="271145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Рисунок 19" descr="8-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1730375"/>
            <a:ext cx="4027487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Рисунок 20" descr="i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888" y="1268413"/>
            <a:ext cx="4032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1" name="Рисунок 21" descr="i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12088" y="1268413"/>
            <a:ext cx="4032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2" name="Рисунок 22" descr="0_133912_51167910_orig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1455738"/>
            <a:ext cx="2592388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3" name="Рисунок 16" descr="i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1341438"/>
            <a:ext cx="4032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Рисунок 24" descr="i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1268413"/>
            <a:ext cx="4032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3851920" y="3501008"/>
            <a:ext cx="13372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А=В</a:t>
            </a:r>
          </a:p>
        </p:txBody>
      </p:sp>
      <p:pic>
        <p:nvPicPr>
          <p:cNvPr id="28686" name="Рисунок 10" descr="i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1196975"/>
            <a:ext cx="401637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7" name="Рисунок 11" descr="i.jpg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1196975"/>
            <a:ext cx="401637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8" name="TextBox 25"/>
          <p:cNvSpPr txBox="1">
            <a:spLocks noChangeArrowheads="1"/>
          </p:cNvSpPr>
          <p:nvPr/>
        </p:nvSpPr>
        <p:spPr bwMode="auto">
          <a:xfrm>
            <a:off x="7451725" y="188913"/>
            <a:ext cx="2197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  <p:sp>
        <p:nvSpPr>
          <p:cNvPr id="27" name="Управляющая кнопка: домой 26">
            <a:hlinkClick r:id="rId6" action="ppaction://hlinksldjump" highlightClick="1"/>
          </p:cNvPr>
          <p:cNvSpPr/>
          <p:nvPr/>
        </p:nvSpPr>
        <p:spPr>
          <a:xfrm>
            <a:off x="1187450" y="5589588"/>
            <a:ext cx="685800" cy="6937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50825" y="692150"/>
            <a:ext cx="8569325" cy="42497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513" y="5373688"/>
            <a:ext cx="4679950" cy="1150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555776" y="5445224"/>
            <a:ext cx="411228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ТРОЛЛЕЙБУС</a:t>
            </a:r>
          </a:p>
        </p:txBody>
      </p:sp>
      <p:pic>
        <p:nvPicPr>
          <p:cNvPr id="29701" name="Рисунок 16" descr="i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3" y="908050"/>
            <a:ext cx="4032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Рисунок 24" descr="i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908050"/>
            <a:ext cx="403225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Рисунок 11" descr="lips-14392FA0EF651A23DE1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1844675"/>
            <a:ext cx="226695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611560" y="3212976"/>
            <a:ext cx="1699039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312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843808" y="1340768"/>
            <a:ext cx="1152128" cy="24006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0" b="1" dirty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+mn-cs"/>
              </a:rPr>
              <a:t>Л</a:t>
            </a:r>
          </a:p>
        </p:txBody>
      </p:sp>
      <p:pic>
        <p:nvPicPr>
          <p:cNvPr id="29706" name="Рисунок 19" descr="Beautiful-Watering-Can-Clipart-Imag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1628775"/>
            <a:ext cx="30829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Рисунок 20" descr="Glass_beads0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1557338"/>
            <a:ext cx="236378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Рисунок 21" descr="i.jpg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72450" y="981075"/>
            <a:ext cx="403225" cy="66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9" name="TextBox 22"/>
          <p:cNvSpPr txBox="1">
            <a:spLocks noChangeArrowheads="1"/>
          </p:cNvSpPr>
          <p:nvPr/>
        </p:nvSpPr>
        <p:spPr bwMode="auto">
          <a:xfrm>
            <a:off x="7451725" y="188913"/>
            <a:ext cx="2197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  <p:sp>
        <p:nvSpPr>
          <p:cNvPr id="24" name="Управляющая кнопка: домой 23">
            <a:hlinkClick r:id="rId6" action="ppaction://hlinksldjump" highlightClick="1"/>
          </p:cNvPr>
          <p:cNvSpPr/>
          <p:nvPr/>
        </p:nvSpPr>
        <p:spPr>
          <a:xfrm>
            <a:off x="1116013" y="5589588"/>
            <a:ext cx="685800" cy="69373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288" y="620713"/>
            <a:ext cx="8280400" cy="1655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684213" y="765175"/>
            <a:ext cx="75596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Какой знак на дороге сообщает водителю, что рядом школа, или детский сад, а значит, следует снизить скорость движения?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2636838"/>
            <a:ext cx="2808288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6600" y="3573463"/>
            <a:ext cx="2663825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888" y="2492375"/>
            <a:ext cx="2735262" cy="2952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6" descr="PIC_029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3013075"/>
            <a:ext cx="2349500" cy="213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PIC_030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3933825"/>
            <a:ext cx="23034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PIC_0300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788" y="2708275"/>
            <a:ext cx="2303462" cy="245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Управляющая кнопка: домой 11">
            <a:hlinkClick r:id="rId5" action="ppaction://hlinksldjump" highlightClick="1"/>
          </p:cNvPr>
          <p:cNvSpPr/>
          <p:nvPr/>
        </p:nvSpPr>
        <p:spPr>
          <a:xfrm>
            <a:off x="323850" y="5876925"/>
            <a:ext cx="685800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8172450" y="5949950"/>
            <a:ext cx="576263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32" name="TextBox 13"/>
          <p:cNvSpPr txBox="1">
            <a:spLocks noChangeArrowheads="1"/>
          </p:cNvSpPr>
          <p:nvPr/>
        </p:nvSpPr>
        <p:spPr bwMode="auto">
          <a:xfrm>
            <a:off x="5651500" y="115888"/>
            <a:ext cx="3997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ДОРОЖНЫЕ ЗНАКИ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288" y="620713"/>
            <a:ext cx="8280400" cy="1655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7" name="TextBox 4"/>
          <p:cNvSpPr txBox="1">
            <a:spLocks noChangeArrowheads="1"/>
          </p:cNvSpPr>
          <p:nvPr/>
        </p:nvSpPr>
        <p:spPr bwMode="auto">
          <a:xfrm>
            <a:off x="755650" y="908050"/>
            <a:ext cx="75612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Какой знак на дороге сообщает пешеходу, что дальнейшее движение запрещено?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2636838"/>
            <a:ext cx="2808288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6600" y="3573463"/>
            <a:ext cx="2663825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888" y="2492375"/>
            <a:ext cx="2735262" cy="2952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Рисунок 11" descr="plakat-dorojnaya-azbuka-4152-large - копия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7300" y="2924175"/>
            <a:ext cx="2211388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plakat-dorojnaya-azbuka-4152-large - копия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909888"/>
            <a:ext cx="2335212" cy="233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0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00" y="3860800"/>
            <a:ext cx="22113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право 14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Управляющая кнопка: домой 15">
            <a:hlinkClick r:id="rId5" action="ppaction://hlinksldjump" highlightClick="1"/>
          </p:cNvPr>
          <p:cNvSpPr/>
          <p:nvPr/>
        </p:nvSpPr>
        <p:spPr>
          <a:xfrm>
            <a:off x="323850" y="5876925"/>
            <a:ext cx="685800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56" name="TextBox 16"/>
          <p:cNvSpPr txBox="1">
            <a:spLocks noChangeArrowheads="1"/>
          </p:cNvSpPr>
          <p:nvPr/>
        </p:nvSpPr>
        <p:spPr bwMode="auto">
          <a:xfrm>
            <a:off x="5651500" y="115888"/>
            <a:ext cx="3997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ДОРОЖНЫЕ ЗНАКИ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323850" y="476250"/>
            <a:ext cx="3887788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>
            <a:hlinkClick r:id="rId3" action="ppaction://hlinksldjump"/>
          </p:cNvPr>
          <p:cNvSpPr/>
          <p:nvPr/>
        </p:nvSpPr>
        <p:spPr>
          <a:xfrm>
            <a:off x="323850" y="1844675"/>
            <a:ext cx="3887788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340" name="TextBox 15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755650" y="2060575"/>
            <a:ext cx="2952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</a:p>
        </p:txBody>
      </p:sp>
      <p:sp>
        <p:nvSpPr>
          <p:cNvPr id="14341" name="TextBox 17"/>
          <p:cNvSpPr txBox="1">
            <a:spLocks noChangeArrowheads="1"/>
          </p:cNvSpPr>
          <p:nvPr/>
        </p:nvSpPr>
        <p:spPr bwMode="auto">
          <a:xfrm>
            <a:off x="611188" y="692150"/>
            <a:ext cx="3240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КРОССВОРД</a:t>
            </a:r>
          </a:p>
        </p:txBody>
      </p:sp>
      <p:sp>
        <p:nvSpPr>
          <p:cNvPr id="25" name="Скругленный прямоугольник 24">
            <a:hlinkClick r:id="rId4" action="ppaction://hlinksldjump"/>
          </p:cNvPr>
          <p:cNvSpPr/>
          <p:nvPr/>
        </p:nvSpPr>
        <p:spPr>
          <a:xfrm>
            <a:off x="323850" y="3141663"/>
            <a:ext cx="3887788" cy="13668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кругленный прямоугольник 25">
            <a:hlinkClick r:id="rId5" action="ppaction://hlinksldjump"/>
          </p:cNvPr>
          <p:cNvSpPr/>
          <p:nvPr/>
        </p:nvSpPr>
        <p:spPr>
          <a:xfrm>
            <a:off x="323850" y="4724400"/>
            <a:ext cx="3887788" cy="1152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4" name="Рисунок 26" descr="7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6100" y="692150"/>
            <a:ext cx="4352925" cy="55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TextBox 28">
            <a:hlinkClick r:id="rId4" action="ppaction://hlinksldjump"/>
          </p:cNvPr>
          <p:cNvSpPr txBox="1">
            <a:spLocks noChangeArrowheads="1"/>
          </p:cNvSpPr>
          <p:nvPr/>
        </p:nvSpPr>
        <p:spPr bwMode="auto">
          <a:xfrm>
            <a:off x="539750" y="3284538"/>
            <a:ext cx="3384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ДОРОЖНЫЕ ЗНАКИ</a:t>
            </a:r>
          </a:p>
        </p:txBody>
      </p:sp>
      <p:sp>
        <p:nvSpPr>
          <p:cNvPr id="14346" name="TextBox 11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611188" y="4941888"/>
            <a:ext cx="34559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288" y="620713"/>
            <a:ext cx="8280400" cy="1655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755650" y="908050"/>
            <a:ext cx="75612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Какой знак сообщает, что нельзя кататься на велосипеде?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2636838"/>
            <a:ext cx="2808288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6600" y="3573463"/>
            <a:ext cx="2663825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888" y="2492375"/>
            <a:ext cx="2735262" cy="2952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Управляющая кнопка: домой 15">
            <a:hlinkClick r:id="rId2" action="ppaction://hlinksldjump" highlightClick="1"/>
          </p:cNvPr>
          <p:cNvSpPr/>
          <p:nvPr/>
        </p:nvSpPr>
        <p:spPr>
          <a:xfrm>
            <a:off x="323850" y="5876925"/>
            <a:ext cx="685800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7" name="TextBox 16"/>
          <p:cNvSpPr txBox="1">
            <a:spLocks noChangeArrowheads="1"/>
          </p:cNvSpPr>
          <p:nvPr/>
        </p:nvSpPr>
        <p:spPr bwMode="auto">
          <a:xfrm>
            <a:off x="5651500" y="115888"/>
            <a:ext cx="3997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ДОРОЖНЫЕ ЗНАКИ</a:t>
            </a:r>
          </a:p>
        </p:txBody>
      </p:sp>
      <p:pic>
        <p:nvPicPr>
          <p:cNvPr id="18" name="Picture 5" descr="PIC_029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500" y="3933825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7" descr="PIC_0303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3065463"/>
            <a:ext cx="2422525" cy="2166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1" descr="PIC_029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0463" y="2781300"/>
            <a:ext cx="23764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288" y="620713"/>
            <a:ext cx="8280400" cy="1655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795" name="TextBox 4"/>
          <p:cNvSpPr txBox="1">
            <a:spLocks noChangeArrowheads="1"/>
          </p:cNvSpPr>
          <p:nvPr/>
        </p:nvSpPr>
        <p:spPr bwMode="auto">
          <a:xfrm>
            <a:off x="755650" y="908050"/>
            <a:ext cx="75612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Какой знак сообщает, что рядом находится подземный пешеходный переход?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2636838"/>
            <a:ext cx="2808288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6600" y="3573463"/>
            <a:ext cx="2663825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888" y="2492375"/>
            <a:ext cx="2735262" cy="2952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Управляющая кнопка: домой 15">
            <a:hlinkClick r:id="rId2" action="ppaction://hlinksldjump" highlightClick="1"/>
          </p:cNvPr>
          <p:cNvSpPr/>
          <p:nvPr/>
        </p:nvSpPr>
        <p:spPr>
          <a:xfrm>
            <a:off x="323850" y="5876925"/>
            <a:ext cx="685800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801" name="TextBox 16"/>
          <p:cNvSpPr txBox="1">
            <a:spLocks noChangeArrowheads="1"/>
          </p:cNvSpPr>
          <p:nvPr/>
        </p:nvSpPr>
        <p:spPr bwMode="auto">
          <a:xfrm>
            <a:off x="5651500" y="115888"/>
            <a:ext cx="3997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ДОРОЖНЫЕ ЗНАКИ</a:t>
            </a:r>
          </a:p>
        </p:txBody>
      </p:sp>
      <p:pic>
        <p:nvPicPr>
          <p:cNvPr id="14" name="Рисунок 13" descr="6561-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3789363"/>
            <a:ext cx="22288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443654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88100" y="2781300"/>
            <a:ext cx="219551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plakat-dorojnaya-azbuka-4152-larg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2871788"/>
            <a:ext cx="2374900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95288" y="620713"/>
            <a:ext cx="8280400" cy="16557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19" name="TextBox 4"/>
          <p:cNvSpPr txBox="1">
            <a:spLocks noChangeArrowheads="1"/>
          </p:cNvSpPr>
          <p:nvPr/>
        </p:nvSpPr>
        <p:spPr bwMode="auto">
          <a:xfrm>
            <a:off x="755650" y="908050"/>
            <a:ext cx="75612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Выбери знак «Пешеходная дорожка»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0825" y="2636838"/>
            <a:ext cx="2808288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76600" y="3573463"/>
            <a:ext cx="2663825" cy="2879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84888" y="2492375"/>
            <a:ext cx="2735262" cy="29527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Управляющая кнопка: домой 15">
            <a:hlinkClick r:id="rId2" action="ppaction://hlinksldjump" highlightClick="1"/>
          </p:cNvPr>
          <p:cNvSpPr/>
          <p:nvPr/>
        </p:nvSpPr>
        <p:spPr>
          <a:xfrm>
            <a:off x="323850" y="5876925"/>
            <a:ext cx="685800" cy="6953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24" name="TextBox 16"/>
          <p:cNvSpPr txBox="1">
            <a:spLocks noChangeArrowheads="1"/>
          </p:cNvSpPr>
          <p:nvPr/>
        </p:nvSpPr>
        <p:spPr bwMode="auto">
          <a:xfrm>
            <a:off x="5651500" y="115888"/>
            <a:ext cx="3997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ДОРОЖНЫЕ ЗНАКИ</a:t>
            </a:r>
          </a:p>
        </p:txBody>
      </p:sp>
      <p:pic>
        <p:nvPicPr>
          <p:cNvPr id="13" name="Рисунок 12" descr="6561-3 - копия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3933825"/>
            <a:ext cx="216058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1567237_html_28ab338a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2924175"/>
            <a:ext cx="232410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plakat-dorojnaya-azbuka-4152-large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00788" y="2636838"/>
            <a:ext cx="232727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50825" y="6092825"/>
            <a:ext cx="576263" cy="5000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650" y="765175"/>
            <a:ext cx="4321175" cy="54721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4163" y="1268413"/>
            <a:ext cx="3455987" cy="4537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" name="Рисунок 5" descr="1410898241479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1773238"/>
            <a:ext cx="33686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Box 6"/>
          <p:cNvSpPr txBox="1">
            <a:spLocks noChangeArrowheads="1"/>
          </p:cNvSpPr>
          <p:nvPr/>
        </p:nvSpPr>
        <p:spPr bwMode="auto">
          <a:xfrm>
            <a:off x="5435600" y="1484313"/>
            <a:ext cx="32400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На каком транспортном средстве  передвигался почтальон Печкин?</a:t>
            </a:r>
          </a:p>
        </p:txBody>
      </p:sp>
      <p:sp>
        <p:nvSpPr>
          <p:cNvPr id="35847" name="TextBox 8"/>
          <p:cNvSpPr txBox="1">
            <a:spLocks noChangeArrowheads="1"/>
          </p:cNvSpPr>
          <p:nvPr/>
        </p:nvSpPr>
        <p:spPr bwMode="auto">
          <a:xfrm>
            <a:off x="5148263" y="620713"/>
            <a:ext cx="399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76375" y="981075"/>
            <a:ext cx="3024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ВЕЛОСИПЕД</a:t>
            </a:r>
          </a:p>
        </p:txBody>
      </p:sp>
      <p:sp>
        <p:nvSpPr>
          <p:cNvPr id="12" name="Стрелка вправо 11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50825" y="6021388"/>
            <a:ext cx="500063" cy="500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03350" y="2060575"/>
            <a:ext cx="6553200" cy="4464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27088" y="692150"/>
            <a:ext cx="7993062" cy="1081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869" name="TextBox 9"/>
          <p:cNvSpPr txBox="1">
            <a:spLocks noChangeArrowheads="1"/>
          </p:cNvSpPr>
          <p:nvPr/>
        </p:nvSpPr>
        <p:spPr bwMode="auto">
          <a:xfrm>
            <a:off x="539750" y="620713"/>
            <a:ext cx="860425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чём ехали зайчики в произведении К.Чуковского «Тараканище»?</a:t>
            </a:r>
          </a:p>
        </p:txBody>
      </p:sp>
      <p:sp>
        <p:nvSpPr>
          <p:cNvPr id="36870" name="TextBox 10"/>
          <p:cNvSpPr txBox="1">
            <a:spLocks noChangeArrowheads="1"/>
          </p:cNvSpPr>
          <p:nvPr/>
        </p:nvSpPr>
        <p:spPr bwMode="auto">
          <a:xfrm>
            <a:off x="5435600" y="188913"/>
            <a:ext cx="399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42988" y="5653088"/>
            <a:ext cx="7273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ЗАЙЧИКИ В ТРАМВАЙЧИКЕ</a:t>
            </a:r>
          </a:p>
        </p:txBody>
      </p:sp>
      <p:pic>
        <p:nvPicPr>
          <p:cNvPr id="14" name="Рисунок 13" descr="506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9688" y="2316163"/>
            <a:ext cx="4319587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Стрелка вправо 14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50825" y="6021388"/>
            <a:ext cx="500063" cy="5000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8313" y="2133600"/>
            <a:ext cx="8351837" cy="35988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" name="Рисунок 7" descr="22988_cover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913" y="2276475"/>
            <a:ext cx="6588125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395288" y="692150"/>
            <a:ext cx="8424862" cy="1081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894" name="TextBox 9"/>
          <p:cNvSpPr txBox="1">
            <a:spLocks noChangeArrowheads="1"/>
          </p:cNvSpPr>
          <p:nvPr/>
        </p:nvSpPr>
        <p:spPr bwMode="auto">
          <a:xfrm>
            <a:off x="395288" y="620713"/>
            <a:ext cx="83534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Какое прозвище  получил регулировщик дядя Степа – милиционер?</a:t>
            </a:r>
          </a:p>
        </p:txBody>
      </p:sp>
      <p:sp>
        <p:nvSpPr>
          <p:cNvPr id="37895" name="TextBox 10"/>
          <p:cNvSpPr txBox="1">
            <a:spLocks noChangeArrowheads="1"/>
          </p:cNvSpPr>
          <p:nvPr/>
        </p:nvSpPr>
        <p:spPr bwMode="auto">
          <a:xfrm>
            <a:off x="5435600" y="188913"/>
            <a:ext cx="39957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5875" y="5949950"/>
            <a:ext cx="4103688" cy="647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59113" y="5949950"/>
            <a:ext cx="3168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КАЛАНЧА</a:t>
            </a:r>
          </a:p>
        </p:txBody>
      </p:sp>
      <p:sp>
        <p:nvSpPr>
          <p:cNvPr id="14" name="Стрелка вправо 13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50825" y="6092825"/>
            <a:ext cx="500063" cy="5000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5650" y="765175"/>
            <a:ext cx="4321175" cy="5543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64163" y="1484313"/>
            <a:ext cx="3455987" cy="43211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5435600" y="1844675"/>
            <a:ext cx="3240088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На чём ездил Емеля из сказки </a:t>
            </a:r>
          </a:p>
          <a:p>
            <a:pPr algn="ctr"/>
            <a:r>
              <a:rPr 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 щучьему веленью»?</a:t>
            </a:r>
          </a:p>
        </p:txBody>
      </p:sp>
      <p:sp>
        <p:nvSpPr>
          <p:cNvPr id="38918" name="TextBox 8"/>
          <p:cNvSpPr txBox="1">
            <a:spLocks noChangeArrowheads="1"/>
          </p:cNvSpPr>
          <p:nvPr/>
        </p:nvSpPr>
        <p:spPr bwMode="auto">
          <a:xfrm>
            <a:off x="5148263" y="620713"/>
            <a:ext cx="3995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403350" y="1052513"/>
            <a:ext cx="30241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ПЕЧКА</a:t>
            </a:r>
          </a:p>
        </p:txBody>
      </p:sp>
      <p:pic>
        <p:nvPicPr>
          <p:cNvPr id="10" name="Рисунок 9" descr="ob4clwkd6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1844675"/>
            <a:ext cx="32385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250825" y="6092825"/>
            <a:ext cx="500063" cy="5000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03350" y="1989138"/>
            <a:ext cx="6553200" cy="44640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750" y="836613"/>
            <a:ext cx="8280400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941" name="TextBox 6"/>
          <p:cNvSpPr txBox="1">
            <a:spLocks noChangeArrowheads="1"/>
          </p:cNvSpPr>
          <p:nvPr/>
        </p:nvSpPr>
        <p:spPr bwMode="auto">
          <a:xfrm>
            <a:off x="468313" y="836613"/>
            <a:ext cx="86756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чём Золушка отправилась на бал?</a:t>
            </a:r>
          </a:p>
        </p:txBody>
      </p:sp>
      <p:sp>
        <p:nvSpPr>
          <p:cNvPr id="39942" name="TextBox 8"/>
          <p:cNvSpPr txBox="1">
            <a:spLocks noChangeArrowheads="1"/>
          </p:cNvSpPr>
          <p:nvPr/>
        </p:nvSpPr>
        <p:spPr bwMode="auto">
          <a:xfrm>
            <a:off x="5435600" y="250825"/>
            <a:ext cx="399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19475" y="5805488"/>
            <a:ext cx="24479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КАРЕТА</a:t>
            </a:r>
          </a:p>
        </p:txBody>
      </p:sp>
      <p:pic>
        <p:nvPicPr>
          <p:cNvPr id="16" name="Рисунок 15" descr="1642034_kareta-klipar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2205038"/>
            <a:ext cx="4999037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Стрелка вправо 16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68313" y="5949950"/>
            <a:ext cx="500062" cy="50006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03350" y="2636838"/>
            <a:ext cx="6481763" cy="38163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750" y="836613"/>
            <a:ext cx="8208963" cy="15128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965" name="TextBox 6"/>
          <p:cNvSpPr txBox="1">
            <a:spLocks noChangeArrowheads="1"/>
          </p:cNvSpPr>
          <p:nvPr/>
        </p:nvSpPr>
        <p:spPr bwMode="auto">
          <a:xfrm>
            <a:off x="611188" y="908050"/>
            <a:ext cx="7848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Какое транспортное средство прибывало из Ромашкино?</a:t>
            </a:r>
          </a:p>
        </p:txBody>
      </p:sp>
      <p:sp>
        <p:nvSpPr>
          <p:cNvPr id="40966" name="TextBox 8"/>
          <p:cNvSpPr txBox="1">
            <a:spLocks noChangeArrowheads="1"/>
          </p:cNvSpPr>
          <p:nvPr/>
        </p:nvSpPr>
        <p:spPr bwMode="auto">
          <a:xfrm>
            <a:off x="5435600" y="250825"/>
            <a:ext cx="3995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ВИКТОРИНА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32138" y="5805488"/>
            <a:ext cx="3455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ПАРАВОЗИК</a:t>
            </a:r>
          </a:p>
        </p:txBody>
      </p:sp>
      <p:sp>
        <p:nvSpPr>
          <p:cNvPr id="17" name="Стрелка вправо 16"/>
          <p:cNvSpPr/>
          <p:nvPr/>
        </p:nvSpPr>
        <p:spPr>
          <a:xfrm>
            <a:off x="8243888" y="5805488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" name="Рисунок 9" descr="fmp_4339141563878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43213" y="2708275"/>
            <a:ext cx="3529012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5868194" y="907256"/>
            <a:ext cx="428625" cy="4302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416" name="TextBox 76"/>
          <p:cNvSpPr txBox="1">
            <a:spLocks noChangeArrowheads="1"/>
          </p:cNvSpPr>
          <p:nvPr/>
        </p:nvSpPr>
        <p:spPr bwMode="auto">
          <a:xfrm>
            <a:off x="285750" y="428625"/>
            <a:ext cx="363855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 летает, не жужжит,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Жук по улице бежит.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горят в глазах жука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Два слепящих огонька.</a:t>
            </a:r>
            <a:endParaRPr lang="ru-RU" sz="2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437063"/>
            <a:ext cx="2951162" cy="1881187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100" name="Прямоугольник 99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Прямоугольник 100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Прямоугольник 101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Управляющая кнопка: домой 81">
            <a:hlinkClick r:id="rId3" action="ppaction://hlinksldjump" highlightClick="1"/>
          </p:cNvPr>
          <p:cNvSpPr/>
          <p:nvPr/>
        </p:nvSpPr>
        <p:spPr>
          <a:xfrm>
            <a:off x="7667625" y="5949950"/>
            <a:ext cx="50482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Стрелка вправо 89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4140200" y="1484313"/>
            <a:ext cx="428625" cy="43021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365625"/>
            <a:ext cx="2665412" cy="20955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6467" name="TextBox 105"/>
          <p:cNvSpPr txBox="1">
            <a:spLocks noChangeArrowheads="1"/>
          </p:cNvSpPr>
          <p:nvPr/>
        </p:nvSpPr>
        <p:spPr bwMode="auto">
          <a:xfrm>
            <a:off x="395288" y="333375"/>
            <a:ext cx="36004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Наш автобус ехал-ехал, 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к площадочке подъехал. 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на ней народ скучает, 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Молча транспорт ожидает.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92" name="Управляющая кнопка: домой 91">
            <a:hlinkClick r:id="rId3" action="ppaction://hlinksldjump" highlightClick="1"/>
          </p:cNvPr>
          <p:cNvSpPr/>
          <p:nvPr/>
        </p:nvSpPr>
        <p:spPr>
          <a:xfrm>
            <a:off x="7667625" y="5876925"/>
            <a:ext cx="50482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7" name="Стрелка вправо 106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5435600" y="2349500"/>
            <a:ext cx="428625" cy="4286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950" y="4292600"/>
            <a:ext cx="2921000" cy="208915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7491" name="TextBox 105"/>
          <p:cNvSpPr txBox="1">
            <a:spLocks noChangeArrowheads="1"/>
          </p:cNvSpPr>
          <p:nvPr/>
        </p:nvSpPr>
        <p:spPr bwMode="auto">
          <a:xfrm>
            <a:off x="395288" y="333375"/>
            <a:ext cx="36004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не катится автобус.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трамваи не пройдут.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Здесь спокойно пешеходы</a:t>
            </a:r>
          </a:p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Вдоль по улице идут.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Управляющая кнопка: домой 111">
            <a:hlinkClick r:id="rId3" action="ppaction://hlinksldjump" highlightClick="1"/>
          </p:cNvPr>
          <p:cNvSpPr/>
          <p:nvPr/>
        </p:nvSpPr>
        <p:spPr>
          <a:xfrm>
            <a:off x="7667625" y="5876925"/>
            <a:ext cx="50482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3" name="Стрелка вправо 112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3635375" y="3644900"/>
            <a:ext cx="428625" cy="4286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292600"/>
            <a:ext cx="2736850" cy="216852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8515" name="TextBox 105"/>
          <p:cNvSpPr txBox="1">
            <a:spLocks noChangeArrowheads="1"/>
          </p:cNvSpPr>
          <p:nvPr/>
        </p:nvSpPr>
        <p:spPr bwMode="auto">
          <a:xfrm>
            <a:off x="395288" y="333375"/>
            <a:ext cx="360045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Полицейских нет фуражек, 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в глазах стеклянный свет, 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 любой машине скажет: 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Можно ехать или нет.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43375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767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3039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356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0380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64388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32588" y="3563938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19" name="Стрелка вправо 118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0" name="Управляющая кнопка: домой 119">
            <a:hlinkClick r:id="rId3" action="ppaction://hlinksldjump" highlightClick="1"/>
          </p:cNvPr>
          <p:cNvSpPr/>
          <p:nvPr/>
        </p:nvSpPr>
        <p:spPr>
          <a:xfrm>
            <a:off x="7667625" y="5876925"/>
            <a:ext cx="50482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>
            <a:off x="3348038" y="4508500"/>
            <a:ext cx="428625" cy="4302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4365625"/>
            <a:ext cx="2736850" cy="2016125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9539" name="TextBox 105"/>
          <p:cNvSpPr txBox="1">
            <a:spLocks noChangeArrowheads="1"/>
          </p:cNvSpPr>
          <p:nvPr/>
        </p:nvSpPr>
        <p:spPr bwMode="auto">
          <a:xfrm>
            <a:off x="395288" y="333375"/>
            <a:ext cx="360045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Руль, колёса и педали.</a:t>
            </a:r>
            <a:b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Транспорт для езды узнали?</a:t>
            </a:r>
            <a:b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Тормоз — есть, кабины — нет.</a:t>
            </a:r>
            <a:b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Мчит меня…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43375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767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3039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356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0380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64388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32588" y="3563938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711575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5720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1402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0038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4403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007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7325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675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27" name="Стрелка вправо 126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8" name="Управляющая кнопка: домой 127">
            <a:hlinkClick r:id="rId3" action="ppaction://hlinksldjump" highlightClick="1"/>
          </p:cNvPr>
          <p:cNvSpPr/>
          <p:nvPr/>
        </p:nvSpPr>
        <p:spPr>
          <a:xfrm>
            <a:off x="7667625" y="5876925"/>
            <a:ext cx="50482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4151313" y="2287588"/>
            <a:ext cx="428625" cy="428625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365625"/>
            <a:ext cx="2986087" cy="1992313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20563" name="TextBox 105"/>
          <p:cNvSpPr txBox="1">
            <a:spLocks noChangeArrowheads="1"/>
          </p:cNvSpPr>
          <p:nvPr/>
        </p:nvSpPr>
        <p:spPr bwMode="auto">
          <a:xfrm>
            <a:off x="395288" y="333375"/>
            <a:ext cx="3600450" cy="33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Опоясал каменный ремень</a:t>
            </a:r>
          </a:p>
          <a:p>
            <a:pPr algn="ctr"/>
            <a:r>
              <a:rPr lang="ru-RU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Сотни городов и деревень.</a:t>
            </a:r>
          </a:p>
          <a:p>
            <a:pPr algn="ctr"/>
            <a:endParaRPr lang="ru-RU" sz="32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43375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767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3039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356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0380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64388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32588" y="3563938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711575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5720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1402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0038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4403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007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7325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675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067175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143375" y="31416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1402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30" name="Управляющая кнопка: домой 129">
            <a:hlinkClick r:id="rId3" action="ppaction://hlinksldjump" highlightClick="1"/>
          </p:cNvPr>
          <p:cNvSpPr/>
          <p:nvPr/>
        </p:nvSpPr>
        <p:spPr>
          <a:xfrm>
            <a:off x="7667625" y="5876925"/>
            <a:ext cx="50482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Стрелка вправо 130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Скругленный прямоугольник 75"/>
          <p:cNvSpPr/>
          <p:nvPr/>
        </p:nvSpPr>
        <p:spPr>
          <a:xfrm>
            <a:off x="214313" y="285750"/>
            <a:ext cx="3852862" cy="36480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250825" y="4149725"/>
            <a:ext cx="3384550" cy="24479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3007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0279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4356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388" y="36449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867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74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300788" y="4508500"/>
            <a:ext cx="431800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7325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164388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41402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3800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38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0038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7325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5003800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038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0038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40200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140200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0038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140200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7084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67325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1402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45720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4356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7325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71643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67325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1643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75961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80279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7596188" y="2349500"/>
            <a:ext cx="428625" cy="431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80279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027988" y="32131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027988" y="36449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8027988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8027988" y="49418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729413" y="2349500"/>
            <a:ext cx="428625" cy="441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6300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587216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5872163" y="321945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5872163" y="279082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5872163" y="23622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5867400" y="5373688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74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5867400" y="1916113"/>
            <a:ext cx="433388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300788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8027988" y="27813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8459788" y="2349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Стрелка вправо 68"/>
          <p:cNvSpPr/>
          <p:nvPr/>
        </p:nvSpPr>
        <p:spPr>
          <a:xfrm rot="5400000">
            <a:off x="5004594" y="1915319"/>
            <a:ext cx="428625" cy="43021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58674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872163" y="18446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867400" y="2276475"/>
            <a:ext cx="5762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867400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74" name="Прямоугольник 73"/>
          <p:cNvSpPr/>
          <p:nvPr/>
        </p:nvSpPr>
        <p:spPr>
          <a:xfrm>
            <a:off x="6729413" y="3648075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4" name="Рисунок 83" descr="httpwww.adpic.dedatapicturedetailTrinkwasser_wird_in_ein_Glas_gegossen_519241.jpg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413" y="4365625"/>
            <a:ext cx="2655887" cy="1992313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7" name="Прямоугольник 86"/>
          <p:cNvSpPr/>
          <p:nvPr/>
        </p:nvSpPr>
        <p:spPr>
          <a:xfrm>
            <a:off x="5867400" y="40767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4572000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6300788" y="4076700"/>
            <a:ext cx="428625" cy="428625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435600" y="4508500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4" name="TextBox 93"/>
          <p:cNvSpPr txBox="1"/>
          <p:nvPr/>
        </p:nvSpPr>
        <p:spPr>
          <a:xfrm>
            <a:off x="58674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58674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Б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5872163" y="44291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163" y="486092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872163" y="53006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Ь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795963" y="31416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</a:t>
            </a:r>
          </a:p>
        </p:txBody>
      </p:sp>
      <p:sp>
        <p:nvSpPr>
          <p:cNvPr id="75" name="Прямоугольник 74"/>
          <p:cNvSpPr/>
          <p:nvPr/>
        </p:nvSpPr>
        <p:spPr>
          <a:xfrm>
            <a:off x="54356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" name="Прямоугольник 81"/>
          <p:cNvSpPr/>
          <p:nvPr/>
        </p:nvSpPr>
        <p:spPr>
          <a:xfrm>
            <a:off x="50038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3" name="Прямоугольник 82"/>
          <p:cNvSpPr/>
          <p:nvPr/>
        </p:nvSpPr>
        <p:spPr>
          <a:xfrm>
            <a:off x="4572000" y="1484313"/>
            <a:ext cx="428625" cy="428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TextBox 89"/>
          <p:cNvSpPr txBox="1"/>
          <p:nvPr/>
        </p:nvSpPr>
        <p:spPr>
          <a:xfrm>
            <a:off x="4576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500380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54403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63007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35763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3" name="TextBox 102"/>
          <p:cNvSpPr txBox="1"/>
          <p:nvPr/>
        </p:nvSpPr>
        <p:spPr>
          <a:xfrm>
            <a:off x="71643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7600950" y="1412875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К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8027988" y="1412875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21587" name="TextBox 105"/>
          <p:cNvSpPr txBox="1">
            <a:spLocks noChangeArrowheads="1"/>
          </p:cNvSpPr>
          <p:nvPr/>
        </p:nvSpPr>
        <p:spPr bwMode="auto">
          <a:xfrm>
            <a:off x="323850" y="620713"/>
            <a:ext cx="360045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Если ты спешишь в пути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Через улицу пройти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Там иди, где весь народ,</a:t>
            </a:r>
            <a:b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Там, где знак есть …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0279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А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300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67325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71643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75961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8459788" y="2276475"/>
            <a:ext cx="500062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4143375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5767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303963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Ф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435600" y="3563938"/>
            <a:ext cx="500063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Т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5003800" y="35734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7164388" y="35734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6732588" y="3563938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3711575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В</a:t>
            </a:r>
          </a:p>
        </p:txBody>
      </p:sp>
      <p:sp>
        <p:nvSpPr>
          <p:cNvPr id="120" name="TextBox 119"/>
          <p:cNvSpPr txBox="1"/>
          <p:nvPr/>
        </p:nvSpPr>
        <p:spPr>
          <a:xfrm>
            <a:off x="45720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Л</a:t>
            </a:r>
          </a:p>
        </p:txBody>
      </p:sp>
      <p:sp>
        <p:nvSpPr>
          <p:cNvPr id="121" name="TextBox 120"/>
          <p:cNvSpPr txBox="1"/>
          <p:nvPr/>
        </p:nvSpPr>
        <p:spPr>
          <a:xfrm>
            <a:off x="41402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2" name="TextBox 121"/>
          <p:cNvSpPr txBox="1"/>
          <p:nvPr/>
        </p:nvSpPr>
        <p:spPr>
          <a:xfrm>
            <a:off x="5003800" y="44370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4403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63007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6732588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67563" y="4437063"/>
            <a:ext cx="500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4067175" y="27082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Ш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4143375" y="31416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О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41402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С</a:t>
            </a:r>
          </a:p>
        </p:txBody>
      </p:sp>
      <p:sp>
        <p:nvSpPr>
          <p:cNvPr id="132" name="TextBox 131"/>
          <p:cNvSpPr txBox="1"/>
          <p:nvPr/>
        </p:nvSpPr>
        <p:spPr>
          <a:xfrm>
            <a:off x="5003800" y="2276475"/>
            <a:ext cx="500063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5003800" y="2700338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Е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5003800" y="3132138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Р</a:t>
            </a:r>
          </a:p>
        </p:txBody>
      </p:sp>
      <p:sp>
        <p:nvSpPr>
          <p:cNvPr id="135" name="TextBox 134"/>
          <p:cNvSpPr txBox="1"/>
          <p:nvPr/>
        </p:nvSpPr>
        <p:spPr>
          <a:xfrm>
            <a:off x="5003800" y="4005263"/>
            <a:ext cx="500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Х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5008563" y="4868863"/>
            <a:ext cx="500062" cy="5857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Д</a:t>
            </a:r>
          </a:p>
        </p:txBody>
      </p:sp>
      <p:sp>
        <p:nvSpPr>
          <p:cNvPr id="130" name="Управляющая кнопка: домой 129">
            <a:hlinkClick r:id="rId3" action="ppaction://hlinksldjump" highlightClick="1"/>
          </p:cNvPr>
          <p:cNvSpPr/>
          <p:nvPr/>
        </p:nvSpPr>
        <p:spPr>
          <a:xfrm>
            <a:off x="7667625" y="5876925"/>
            <a:ext cx="504825" cy="6477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1" name="Стрелка вправо 130"/>
          <p:cNvSpPr/>
          <p:nvPr/>
        </p:nvSpPr>
        <p:spPr>
          <a:xfrm>
            <a:off x="8243888" y="5949950"/>
            <a:ext cx="576262" cy="6477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1309</TotalTime>
  <Words>578</Words>
  <Application>Microsoft Office PowerPoint</Application>
  <PresentationFormat>Экран (4:3)</PresentationFormat>
  <Paragraphs>388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Samsung</cp:lastModifiedBy>
  <cp:revision>197</cp:revision>
  <dcterms:modified xsi:type="dcterms:W3CDTF">2018-10-22T19:12:01Z</dcterms:modified>
</cp:coreProperties>
</file>