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57" r:id="rId3"/>
    <p:sldId id="260" r:id="rId4"/>
    <p:sldId id="258" r:id="rId5"/>
    <p:sldId id="263" r:id="rId6"/>
    <p:sldId id="261" r:id="rId7"/>
    <p:sldId id="262" r:id="rId8"/>
    <p:sldId id="264" r:id="rId9"/>
    <p:sldId id="286" r:id="rId10"/>
    <p:sldId id="269" r:id="rId11"/>
    <p:sldId id="270" r:id="rId12"/>
    <p:sldId id="271" r:id="rId13"/>
    <p:sldId id="272" r:id="rId14"/>
    <p:sldId id="274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723FA-6BE3-47ED-8A18-125CC32418B5}" type="datetimeFigureOut">
              <a:rPr lang="ru-RU" smtClean="0"/>
              <a:pPr/>
              <a:t>27.10.2018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28E2-573B-43B1-8646-B5B60DDBEE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723FA-6BE3-47ED-8A18-125CC32418B5}" type="datetimeFigureOut">
              <a:rPr lang="ru-RU" smtClean="0"/>
              <a:pPr/>
              <a:t>27.10.2018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28E2-573B-43B1-8646-B5B60DDBEE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723FA-6BE3-47ED-8A18-125CC32418B5}" type="datetimeFigureOut">
              <a:rPr lang="ru-RU" smtClean="0"/>
              <a:pPr/>
              <a:t>27.10.2018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28E2-573B-43B1-8646-B5B60DDBEE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723FA-6BE3-47ED-8A18-125CC32418B5}" type="datetimeFigureOut">
              <a:rPr lang="ru-RU" smtClean="0"/>
              <a:pPr/>
              <a:t>27.10.2018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28E2-573B-43B1-8646-B5B60DDBEE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723FA-6BE3-47ED-8A18-125CC32418B5}" type="datetimeFigureOut">
              <a:rPr lang="ru-RU" smtClean="0"/>
              <a:pPr/>
              <a:t>27.10.2018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28E2-573B-43B1-8646-B5B60DDBEE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723FA-6BE3-47ED-8A18-125CC32418B5}" type="datetimeFigureOut">
              <a:rPr lang="ru-RU" smtClean="0"/>
              <a:pPr/>
              <a:t>27.10.2018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28E2-573B-43B1-8646-B5B60DDBEE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723FA-6BE3-47ED-8A18-125CC32418B5}" type="datetimeFigureOut">
              <a:rPr lang="ru-RU" smtClean="0"/>
              <a:pPr/>
              <a:t>27.10.2018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28E2-573B-43B1-8646-B5B60DDBEE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723FA-6BE3-47ED-8A18-125CC32418B5}" type="datetimeFigureOut">
              <a:rPr lang="ru-RU" smtClean="0"/>
              <a:pPr/>
              <a:t>27.10.2018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28E2-573B-43B1-8646-B5B60DDBEE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723FA-6BE3-47ED-8A18-125CC32418B5}" type="datetimeFigureOut">
              <a:rPr lang="ru-RU" smtClean="0"/>
              <a:pPr/>
              <a:t>27.10.2018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28E2-573B-43B1-8646-B5B60DDBEE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723FA-6BE3-47ED-8A18-125CC32418B5}" type="datetimeFigureOut">
              <a:rPr lang="ru-RU" smtClean="0"/>
              <a:pPr/>
              <a:t>27.10.2018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28E2-573B-43B1-8646-B5B60DDBEE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723FA-6BE3-47ED-8A18-125CC32418B5}" type="datetimeFigureOut">
              <a:rPr lang="ru-RU" smtClean="0"/>
              <a:pPr/>
              <a:t>27.10.2018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28E2-573B-43B1-8646-B5B60DDBEE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5723FA-6BE3-47ED-8A18-125CC32418B5}" type="datetimeFigureOut">
              <a:rPr lang="ru-RU" smtClean="0"/>
              <a:pPr/>
              <a:t>27.10.2018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C28E2-573B-43B1-8646-B5B60DDBEE6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2.gif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7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gif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7.gif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2.gif"/><Relationship Id="rId4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7" Type="http://schemas.openxmlformats.org/officeDocument/2006/relationships/image" Target="../media/image7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17.jpeg"/><Relationship Id="rId4" Type="http://schemas.openxmlformats.org/officeDocument/2006/relationships/image" Target="../media/image1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7" Type="http://schemas.openxmlformats.org/officeDocument/2006/relationships/image" Target="../media/image7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0"/>
            <a:ext cx="20530856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u="sng" dirty="0" smtClean="0"/>
              <a:t>Конспект занятия по познавательному развитию «Как звери готовятся к зиме».</a:t>
            </a:r>
            <a:endParaRPr lang="ru-RU" sz="1000" dirty="0" smtClean="0"/>
          </a:p>
          <a:p>
            <a:r>
              <a:rPr lang="ru-RU" sz="900" b="1" u="sng" dirty="0" smtClean="0"/>
              <a:t>Цель:</a:t>
            </a:r>
            <a:r>
              <a:rPr lang="ru-RU" sz="900" u="sng" dirty="0" smtClean="0"/>
              <a:t> продолжать знакомить детей с дикими животными.</a:t>
            </a:r>
            <a:br>
              <a:rPr lang="ru-RU" sz="900" u="sng" dirty="0" smtClean="0"/>
            </a:br>
            <a:r>
              <a:rPr lang="ru-RU" sz="900" b="1" u="sng" dirty="0" smtClean="0"/>
              <a:t>Задачи:</a:t>
            </a:r>
            <a:r>
              <a:rPr lang="ru-RU" sz="900" u="sng" dirty="0" smtClean="0"/>
              <a:t> закреплять знания детей о временах года; воспитывать бережное отношение к животным; развивать внимание, связную речь, умение слушать.</a:t>
            </a:r>
            <a:br>
              <a:rPr lang="ru-RU" sz="900" u="sng" dirty="0" smtClean="0"/>
            </a:br>
            <a:r>
              <a:rPr lang="ru-RU" sz="900" b="1" u="sng" dirty="0" smtClean="0"/>
              <a:t>Предварительная работа:</a:t>
            </a:r>
            <a:r>
              <a:rPr lang="ru-RU" sz="900" u="sng" dirty="0" smtClean="0"/>
              <a:t> беседа о временах года, дидактическая игра «Дикие животные и их детеныши»; рассматривание иллюстрации «Осень в лесу».</a:t>
            </a:r>
            <a:br>
              <a:rPr lang="ru-RU" sz="900" u="sng" dirty="0" smtClean="0"/>
            </a:br>
            <a:r>
              <a:rPr lang="ru-RU" sz="900" b="1" u="sng" dirty="0" smtClean="0"/>
              <a:t>Оборудование:</a:t>
            </a:r>
            <a:r>
              <a:rPr lang="ru-RU" sz="900" u="sng" dirty="0" smtClean="0"/>
              <a:t> игрушки или иллюстрации (заяц, белка, медведь).</a:t>
            </a:r>
            <a:endParaRPr lang="ru-RU" sz="900" dirty="0" smtClean="0"/>
          </a:p>
          <a:p>
            <a:r>
              <a:rPr lang="ru-RU" sz="900" b="1" u="sng" dirty="0" smtClean="0"/>
              <a:t>Ход занятия</a:t>
            </a:r>
            <a:endParaRPr lang="ru-RU" sz="900" dirty="0" smtClean="0"/>
          </a:p>
          <a:p>
            <a:r>
              <a:rPr lang="ru-RU" sz="900" u="sng" dirty="0" smtClean="0"/>
              <a:t>Ребята, какое сейчас время года? </a:t>
            </a:r>
            <a:r>
              <a:rPr lang="ru-RU" sz="900" b="1" u="sng" dirty="0" smtClean="0"/>
              <a:t>(Осень).</a:t>
            </a:r>
            <a:r>
              <a:rPr lang="ru-RU" sz="900" u="sng" dirty="0" smtClean="0"/>
              <a:t> Скоро наступит зима, выпадет снег и зверям будет трудно найти себе еду: нет ни травы, ягод. </a:t>
            </a:r>
            <a:endParaRPr lang="ru-RU" sz="900" u="sng" dirty="0" smtClean="0"/>
          </a:p>
          <a:p>
            <a:r>
              <a:rPr lang="ru-RU" sz="900" u="sng" dirty="0" smtClean="0"/>
              <a:t>Воспитатель </a:t>
            </a:r>
            <a:r>
              <a:rPr lang="ru-RU" sz="900" u="sng" dirty="0" smtClean="0"/>
              <a:t>предлагает узнать, как звери готовятся к зиме, показывает иллюстрацию «Осень в лесу». Мы сейчас с вами отправимся в лес</a:t>
            </a:r>
            <a:r>
              <a:rPr lang="ru-RU" sz="900" u="sng" dirty="0" smtClean="0"/>
              <a:t>.</a:t>
            </a:r>
          </a:p>
          <a:p>
            <a:r>
              <a:rPr lang="ru-RU" sz="900" u="sng" dirty="0" smtClean="0"/>
              <a:t> </a:t>
            </a:r>
            <a:r>
              <a:rPr lang="ru-RU" sz="900" u="sng" dirty="0" smtClean="0"/>
              <a:t>На улице холодно. Давайте с вами оденемся потеплее.</a:t>
            </a:r>
            <a:endParaRPr lang="ru-RU" sz="900" dirty="0" smtClean="0"/>
          </a:p>
          <a:p>
            <a:r>
              <a:rPr lang="ru-RU" sz="900" b="1" u="sng" dirty="0" smtClean="0"/>
              <a:t>Игра «Оденемся на прогулку».</a:t>
            </a:r>
            <a:endParaRPr lang="ru-RU" sz="900" dirty="0" smtClean="0"/>
          </a:p>
          <a:p>
            <a:r>
              <a:rPr lang="ru-RU" sz="900" u="sng" dirty="0" smtClean="0"/>
              <a:t>Новые сапожки наденем на ножки </a:t>
            </a:r>
            <a:r>
              <a:rPr lang="ru-RU" sz="900" b="1" u="sng" dirty="0" smtClean="0"/>
              <a:t>(показать сапожки)</a:t>
            </a:r>
            <a:r>
              <a:rPr lang="ru-RU" sz="900" u="sng" dirty="0" smtClean="0"/>
              <a:t>,</a:t>
            </a:r>
            <a:br>
              <a:rPr lang="ru-RU" sz="900" u="sng" dirty="0" smtClean="0"/>
            </a:br>
            <a:r>
              <a:rPr lang="ru-RU" sz="900" u="sng" dirty="0" smtClean="0"/>
              <a:t>Теплый шарф наденем </a:t>
            </a:r>
            <a:r>
              <a:rPr lang="ru-RU" sz="900" b="1" u="sng" dirty="0" smtClean="0"/>
              <a:t>(обнять себя за шею)</a:t>
            </a:r>
            <a:r>
              <a:rPr lang="ru-RU" sz="900" u="sng" dirty="0" smtClean="0"/>
              <a:t>,</a:t>
            </a:r>
            <a:br>
              <a:rPr lang="ru-RU" sz="900" u="sng" dirty="0" smtClean="0"/>
            </a:br>
            <a:r>
              <a:rPr lang="ru-RU" sz="900" u="sng" dirty="0" smtClean="0"/>
              <a:t>И зиме мы скажем: «Здравствуй, зимушка- зима!» </a:t>
            </a:r>
            <a:r>
              <a:rPr lang="ru-RU" sz="900" b="1" u="sng" dirty="0" smtClean="0"/>
              <a:t>(руки вперед и в разные стороны)</a:t>
            </a:r>
            <a:r>
              <a:rPr lang="ru-RU" sz="900" u="sng" dirty="0" smtClean="0"/>
              <a:t>.</a:t>
            </a:r>
            <a:br>
              <a:rPr lang="ru-RU" sz="900" u="sng" dirty="0" smtClean="0"/>
            </a:br>
            <a:r>
              <a:rPr lang="ru-RU" sz="900" u="sng" dirty="0" smtClean="0"/>
              <a:t>Не боимся мы тебя </a:t>
            </a:r>
            <a:r>
              <a:rPr lang="ru-RU" sz="900" b="1" u="sng" dirty="0" smtClean="0"/>
              <a:t>(прыжки)</a:t>
            </a:r>
            <a:r>
              <a:rPr lang="ru-RU" sz="900" u="sng" dirty="0" smtClean="0"/>
              <a:t>.</a:t>
            </a:r>
            <a:br>
              <a:rPr lang="ru-RU" sz="900" u="sng" dirty="0" smtClean="0"/>
            </a:br>
            <a:r>
              <a:rPr lang="ru-RU" sz="900" u="sng" dirty="0" smtClean="0"/>
              <a:t>Ну, что ж, пойдем в лес!</a:t>
            </a:r>
            <a:br>
              <a:rPr lang="ru-RU" sz="900" u="sng" dirty="0" smtClean="0"/>
            </a:br>
            <a:r>
              <a:rPr lang="ru-RU" sz="900" u="sng" dirty="0" smtClean="0"/>
              <a:t>Мы ногами топ- топ,</a:t>
            </a:r>
            <a:br>
              <a:rPr lang="ru-RU" sz="900" u="sng" dirty="0" smtClean="0"/>
            </a:br>
            <a:r>
              <a:rPr lang="ru-RU" sz="900" u="sng" dirty="0" smtClean="0"/>
              <a:t>Мы руками хлоп- хлоп!</a:t>
            </a:r>
            <a:br>
              <a:rPr lang="ru-RU" sz="900" u="sng" dirty="0" smtClean="0"/>
            </a:br>
            <a:r>
              <a:rPr lang="ru-RU" sz="900" u="sng" dirty="0" smtClean="0"/>
              <a:t>Вот и прибыли в лесок!</a:t>
            </a:r>
            <a:br>
              <a:rPr lang="ru-RU" sz="900" u="sng" dirty="0" smtClean="0"/>
            </a:br>
            <a:r>
              <a:rPr lang="ru-RU" sz="900" u="sng" dirty="0" smtClean="0"/>
              <a:t>Давайте вдохнем свежего воздуха. Ребята, как называются животные, которые живут в лесу? (Дикие). Сейчас я вам загадаю загадки, а вы постарайтесь их отгадать.</a:t>
            </a:r>
            <a:br>
              <a:rPr lang="ru-RU" sz="900" u="sng" dirty="0" smtClean="0"/>
            </a:br>
            <a:r>
              <a:rPr lang="ru-RU" sz="900" u="sng" dirty="0" smtClean="0"/>
              <a:t/>
            </a:r>
            <a:br>
              <a:rPr lang="ru-RU" sz="900" u="sng" dirty="0" smtClean="0"/>
            </a:br>
            <a:r>
              <a:rPr lang="ru-RU" sz="900" u="sng" dirty="0" smtClean="0"/>
              <a:t>На ветке не </a:t>
            </a:r>
            <a:r>
              <a:rPr lang="ru-RU" sz="900" u="sng" dirty="0" err="1" smtClean="0"/>
              <a:t>птичка¬</a:t>
            </a:r>
            <a:r>
              <a:rPr lang="ru-RU" sz="900" u="sng" dirty="0" smtClean="0"/>
              <a:t>–</a:t>
            </a:r>
            <a:br>
              <a:rPr lang="ru-RU" sz="900" u="sng" dirty="0" smtClean="0"/>
            </a:br>
            <a:r>
              <a:rPr lang="ru-RU" sz="900" u="sng" dirty="0" smtClean="0"/>
              <a:t>Зверек- невеличка,</a:t>
            </a:r>
            <a:r>
              <a:rPr lang="ru-RU" u="sng" dirty="0" smtClean="0"/>
              <a:t/>
            </a:r>
            <a:br>
              <a:rPr lang="ru-RU" u="sng" dirty="0" smtClean="0"/>
            </a:br>
            <a:r>
              <a:rPr lang="ru-RU" sz="900" u="sng" dirty="0" smtClean="0"/>
              <a:t>Мех теплый, как грелка.</a:t>
            </a:r>
            <a:br>
              <a:rPr lang="ru-RU" sz="900" u="sng" dirty="0" smtClean="0"/>
            </a:br>
            <a:r>
              <a:rPr lang="ru-RU" sz="900" u="sng" dirty="0" smtClean="0"/>
              <a:t>Кто это?... </a:t>
            </a:r>
            <a:r>
              <a:rPr lang="ru-RU" sz="900" b="1" u="sng" dirty="0" smtClean="0"/>
              <a:t>(Белка)</a:t>
            </a:r>
            <a:r>
              <a:rPr lang="ru-RU" sz="900" u="sng" dirty="0" smtClean="0"/>
              <a:t/>
            </a:r>
            <a:br>
              <a:rPr lang="ru-RU" sz="900" u="sng" dirty="0" smtClean="0"/>
            </a:br>
            <a:r>
              <a:rPr lang="ru-RU" sz="900" u="sng" dirty="0" smtClean="0"/>
              <a:t>А что белка делает в лесу? </a:t>
            </a:r>
            <a:r>
              <a:rPr lang="ru-RU" sz="900" b="1" u="sng" dirty="0" smtClean="0"/>
              <a:t>(Прыгает по деревьям, собирает грибы, желуди, ягоды)</a:t>
            </a:r>
            <a:r>
              <a:rPr lang="ru-RU" sz="900" u="sng" dirty="0" smtClean="0"/>
              <a:t>. Все свои запасы она складывает в дупло. Дупло– это домик белки. </a:t>
            </a:r>
            <a:endParaRPr lang="ru-RU" sz="900" u="sng" dirty="0" smtClean="0"/>
          </a:p>
          <a:p>
            <a:r>
              <a:rPr lang="ru-RU" sz="900" u="sng" dirty="0" smtClean="0"/>
              <a:t>Не </a:t>
            </a:r>
            <a:r>
              <a:rPr lang="ru-RU" sz="900" u="sng" dirty="0" smtClean="0"/>
              <a:t>страшна ей зима. Она будет кормиться тем, что натаскала осенью в дупло. Как зовут деток белки? </a:t>
            </a:r>
            <a:r>
              <a:rPr lang="ru-RU" sz="900" b="1" u="sng" dirty="0" smtClean="0"/>
              <a:t>(Бельчата)</a:t>
            </a:r>
            <a:r>
              <a:rPr lang="ru-RU" sz="900" u="sng" dirty="0" smtClean="0"/>
              <a:t>.</a:t>
            </a:r>
            <a:br>
              <a:rPr lang="ru-RU" sz="900" u="sng" dirty="0" smtClean="0"/>
            </a:br>
            <a:r>
              <a:rPr lang="ru-RU" sz="900" u="sng" dirty="0" smtClean="0"/>
              <a:t/>
            </a:r>
            <a:br>
              <a:rPr lang="ru-RU" sz="900" u="sng" dirty="0" smtClean="0"/>
            </a:br>
            <a:r>
              <a:rPr lang="ru-RU" sz="900" u="sng" dirty="0" smtClean="0"/>
              <a:t>В серой шубе ходит летом,</a:t>
            </a:r>
            <a:br>
              <a:rPr lang="ru-RU" sz="900" u="sng" dirty="0" smtClean="0"/>
            </a:br>
            <a:r>
              <a:rPr lang="ru-RU" sz="900" u="sng" dirty="0" smtClean="0"/>
              <a:t>В белую зимой одет он,</a:t>
            </a:r>
            <a:br>
              <a:rPr lang="ru-RU" sz="900" u="sng" dirty="0" smtClean="0"/>
            </a:br>
            <a:r>
              <a:rPr lang="ru-RU" sz="900" u="sng" dirty="0" smtClean="0"/>
              <a:t>Вот петляет по лужайке,</a:t>
            </a:r>
            <a:br>
              <a:rPr lang="ru-RU" sz="900" u="sng" dirty="0" smtClean="0"/>
            </a:br>
            <a:r>
              <a:rPr lang="ru-RU" sz="900" u="sng" dirty="0" smtClean="0"/>
              <a:t>Догадались? Это… </a:t>
            </a:r>
            <a:r>
              <a:rPr lang="ru-RU" sz="900" b="1" u="sng" dirty="0" smtClean="0"/>
              <a:t>(Зайка)</a:t>
            </a:r>
            <a:r>
              <a:rPr lang="ru-RU" sz="900" u="sng" dirty="0" smtClean="0"/>
              <a:t>.</a:t>
            </a:r>
            <a:br>
              <a:rPr lang="ru-RU" sz="900" u="sng" dirty="0" smtClean="0"/>
            </a:br>
            <a:r>
              <a:rPr lang="ru-RU" sz="900" u="sng" dirty="0" smtClean="0"/>
              <a:t>Правильно, это зайка. Заяц тоже живет в лесу. Как зовут детенышей зайки? </a:t>
            </a:r>
            <a:r>
              <a:rPr lang="ru-RU" sz="900" b="1" u="sng" dirty="0" smtClean="0"/>
              <a:t>(Зайчата)</a:t>
            </a:r>
            <a:r>
              <a:rPr lang="ru-RU" sz="900" u="sng" dirty="0" smtClean="0"/>
              <a:t>. Летом зайцы серые, а зимой белые</a:t>
            </a:r>
            <a:r>
              <a:rPr lang="ru-RU" sz="900" u="sng" dirty="0" smtClean="0"/>
              <a:t>.</a:t>
            </a:r>
          </a:p>
          <a:p>
            <a:r>
              <a:rPr lang="ru-RU" sz="900" u="sng" dirty="0" smtClean="0"/>
              <a:t> </a:t>
            </a:r>
            <a:r>
              <a:rPr lang="ru-RU" sz="900" u="sng" dirty="0" smtClean="0"/>
              <a:t>Они по лесу бегают, грызут кору деревьев, ветки. У зайца нет домика, он спит под кустами и деревьями.</a:t>
            </a:r>
            <a:br>
              <a:rPr lang="ru-RU" sz="900" u="sng" dirty="0" smtClean="0"/>
            </a:br>
            <a:r>
              <a:rPr lang="ru-RU" sz="900" u="sng" dirty="0" smtClean="0"/>
              <a:t/>
            </a:r>
            <a:br>
              <a:rPr lang="ru-RU" sz="900" u="sng" dirty="0" smtClean="0"/>
            </a:br>
            <a:r>
              <a:rPr lang="ru-RU" sz="900" u="sng" dirty="0" smtClean="0"/>
              <a:t>Он большой и неуклюжий,</a:t>
            </a:r>
            <a:br>
              <a:rPr lang="ru-RU" sz="900" u="sng" dirty="0" smtClean="0"/>
            </a:br>
            <a:r>
              <a:rPr lang="ru-RU" sz="900" u="sng" dirty="0" smtClean="0"/>
              <a:t>Косолапый и смешной.</a:t>
            </a:r>
            <a:br>
              <a:rPr lang="ru-RU" sz="900" u="sng" dirty="0" smtClean="0"/>
            </a:br>
            <a:r>
              <a:rPr lang="ru-RU" sz="900" u="sng" dirty="0" smtClean="0"/>
              <a:t>Кто это? Правильно, это медведь. Медведь тоже подготавливается к зиме. Он делает себе берлогу, утепляет ее и спит там всю зиму. </a:t>
            </a:r>
            <a:endParaRPr lang="ru-RU" sz="900" u="sng" dirty="0" smtClean="0"/>
          </a:p>
          <a:p>
            <a:r>
              <a:rPr lang="ru-RU" sz="900" u="sng" dirty="0" smtClean="0"/>
              <a:t>Ему </a:t>
            </a:r>
            <a:r>
              <a:rPr lang="ru-RU" sz="900" u="sng" dirty="0" smtClean="0"/>
              <a:t>там тепло. А как зовут детенышей медведя? </a:t>
            </a:r>
            <a:r>
              <a:rPr lang="ru-RU" sz="900" b="1" u="sng" dirty="0" smtClean="0"/>
              <a:t>(Медвежата)</a:t>
            </a:r>
            <a:r>
              <a:rPr lang="ru-RU" sz="900" u="sng" dirty="0" smtClean="0"/>
              <a:t>.</a:t>
            </a:r>
            <a:br>
              <a:rPr lang="ru-RU" sz="900" u="sng" dirty="0" smtClean="0"/>
            </a:br>
            <a:r>
              <a:rPr lang="ru-RU" sz="900" u="sng" dirty="0" smtClean="0"/>
              <a:t>Ребята, нам пора прощаться с лесом. Давайте скажем лесу «до свиданье»!</a:t>
            </a:r>
            <a:br>
              <a:rPr lang="ru-RU" sz="900" u="sng" dirty="0" smtClean="0"/>
            </a:br>
            <a:r>
              <a:rPr lang="ru-RU" sz="900" u="sng" dirty="0" smtClean="0"/>
              <a:t/>
            </a:r>
            <a:br>
              <a:rPr lang="ru-RU" sz="900" u="sng" dirty="0" smtClean="0"/>
            </a:br>
            <a:r>
              <a:rPr lang="ru-RU" sz="900" u="sng" dirty="0" smtClean="0"/>
              <a:t>Вот мы с вами в детском саду.</a:t>
            </a:r>
            <a:br>
              <a:rPr lang="ru-RU" sz="900" u="sng" dirty="0" smtClean="0"/>
            </a:br>
            <a:r>
              <a:rPr lang="ru-RU" sz="900" u="sng" dirty="0" smtClean="0"/>
              <a:t>Понравилось путешествие? Мы побывали в лесу и узнали, как звери готовятся к зиме.</a:t>
            </a:r>
            <a:endParaRPr lang="ru-RU" sz="900" dirty="0" smtClean="0"/>
          </a:p>
          <a:p>
            <a:r>
              <a:rPr lang="ru-RU" sz="900" b="1" u="sng" dirty="0" smtClean="0"/>
              <a:t> </a:t>
            </a:r>
            <a:endParaRPr lang="ru-RU" sz="900" dirty="0" smtClean="0"/>
          </a:p>
          <a:p>
            <a:r>
              <a:rPr lang="ru-RU" sz="900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Рисунок 1" descr="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72" y="1357298"/>
            <a:ext cx="3214710" cy="2714644"/>
          </a:xfrm>
          <a:prstGeom prst="ellipse">
            <a:avLst/>
          </a:prstGeom>
          <a:ln w="63500" cap="rnd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Nature_Forest_Early_snow_028463_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Рисунок 1" descr="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00298" y="3071810"/>
            <a:ext cx="4714908" cy="3429024"/>
          </a:xfrm>
          <a:prstGeom prst="ellipse">
            <a:avLst/>
          </a:prstGeom>
          <a:ln w="63500" cap="rnd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 w="381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Рисунок 1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4643446"/>
            <a:ext cx="3071834" cy="2000264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7422" y="4143380"/>
            <a:ext cx="4143404" cy="2428892"/>
          </a:xfrm>
          <a:prstGeom prst="ellipse">
            <a:avLst/>
          </a:prstGeom>
          <a:ln w="63500" cap="rnd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1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715147"/>
          </a:xfrm>
          <a:prstGeom prst="rect">
            <a:avLst/>
          </a:prstGeom>
        </p:spPr>
      </p:pic>
      <p:pic>
        <p:nvPicPr>
          <p:cNvPr id="2" name="Рисунок 1" descr="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42852"/>
            <a:ext cx="4071966" cy="3786214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3143248"/>
            <a:ext cx="4214842" cy="3429024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488" y="3929066"/>
            <a:ext cx="4000528" cy="2457438"/>
          </a:xfrm>
          <a:prstGeom prst="ellipse">
            <a:avLst/>
          </a:prstGeom>
          <a:ln w="63500" cap="rnd">
            <a:solidFill>
              <a:schemeClr val="accent1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3174" y="4214818"/>
            <a:ext cx="3838575" cy="2314569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0485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162071_2973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5984" y="3857628"/>
            <a:ext cx="4643470" cy="2657467"/>
          </a:xfrm>
          <a:prstGeom prst="ellipse">
            <a:avLst/>
          </a:prstGeom>
          <a:ln w="63500" cap="rnd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Рисунок 1" descr="380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6050" y="4214818"/>
            <a:ext cx="3643338" cy="2143126"/>
          </a:xfrm>
          <a:prstGeom prst="ellipse">
            <a:avLst/>
          </a:prstGeom>
          <a:ln w="63500" cap="rnd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7422" y="4286256"/>
            <a:ext cx="3929090" cy="2295506"/>
          </a:xfrm>
          <a:prstGeom prst="ellipse">
            <a:avLst/>
          </a:prstGeom>
          <a:ln w="63500" cap="rnd">
            <a:solidFill>
              <a:schemeClr val="tx2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11750"/>
          </a:xfrm>
        </p:spPr>
        <p:txBody>
          <a:bodyPr>
            <a:normAutofit/>
          </a:bodyPr>
          <a:lstStyle/>
          <a:p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n w="1905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Обучающий видеоролик</a:t>
            </a:r>
            <a:br>
              <a:rPr lang="ru-RU" sz="1800" dirty="0" smtClean="0">
                <a:ln w="1905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n w="1905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на тему: </a:t>
            </a:r>
            <a:br>
              <a:rPr lang="ru-RU" sz="1800" dirty="0" smtClean="0">
                <a:ln w="1905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 w="1905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«Дикие  животные»</a:t>
            </a:r>
            <a:br>
              <a:rPr lang="ru-RU" sz="2000" b="1" dirty="0" smtClean="0">
                <a:ln w="1905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n w="1905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n w="1905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 w="1905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n w="1905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n w="1905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n w="1905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 w="1905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n w="1905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 w="1905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n w="1905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n w="1905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/>
          </a:p>
        </p:txBody>
      </p:sp>
      <p:pic>
        <p:nvPicPr>
          <p:cNvPr id="6" name="Рисунок 5" descr="ани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071546"/>
            <a:ext cx="809625" cy="1428750"/>
          </a:xfrm>
          <a:prstGeom prst="rect">
            <a:avLst/>
          </a:prstGeom>
        </p:spPr>
      </p:pic>
      <p:pic>
        <p:nvPicPr>
          <p:cNvPr id="7" name="Рисунок 6" descr="ани7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16" y="2857496"/>
            <a:ext cx="171450" cy="676275"/>
          </a:xfrm>
          <a:prstGeom prst="rect">
            <a:avLst/>
          </a:prstGeom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0"/>
            <a:ext cx="24878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u="sng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u="sng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u="sng" dirty="0" smtClean="0">
                <a:solidFill>
                  <a:srgbClr val="00808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Рисунок 1" descr="18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3174" y="3429000"/>
            <a:ext cx="4214842" cy="3071834"/>
          </a:xfrm>
          <a:prstGeom prst="ellipse">
            <a:avLst/>
          </a:prstGeom>
          <a:ln w="63500" cap="rnd">
            <a:solidFill>
              <a:schemeClr val="tx2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get_im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6182" y="3429000"/>
            <a:ext cx="3857652" cy="3071834"/>
          </a:xfrm>
          <a:prstGeom prst="ellipse">
            <a:avLst/>
          </a:prstGeom>
          <a:ln w="63500" cap="rnd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357686" cy="3143248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0_8b76b_ee70bfde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0"/>
            <a:ext cx="4714876" cy="3143248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000000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214686"/>
            <a:ext cx="4357686" cy="3643314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82746_html_79fc607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9124" y="3214686"/>
            <a:ext cx="4714876" cy="3643314"/>
          </a:xfrm>
          <a:prstGeom prst="rect">
            <a:avLst/>
          </a:prstGeom>
          <a:ln w="38100" cap="sq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43776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04106471_1376737879_0014014Spasibozavniman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0_5dd61_1210fd1c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7422" y="928670"/>
            <a:ext cx="6262708" cy="4643453"/>
          </a:xfrm>
          <a:prstGeom prst="ellipse">
            <a:avLst/>
          </a:prstGeom>
          <a:ln w="63500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 descr="7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2643182"/>
            <a:ext cx="1490656" cy="2152642"/>
          </a:xfrm>
          <a:prstGeom prst="ellipse">
            <a:avLst/>
          </a:prstGeom>
          <a:ln w="635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 descr="ани4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28860" y="214290"/>
            <a:ext cx="809625" cy="1428750"/>
          </a:xfrm>
          <a:prstGeom prst="rect">
            <a:avLst/>
          </a:prstGeom>
        </p:spPr>
      </p:pic>
      <p:pic>
        <p:nvPicPr>
          <p:cNvPr id="8" name="Рисунок 7" descr="193445093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57554" y="142852"/>
            <a:ext cx="952500" cy="1143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ln w="381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7686" y="274638"/>
            <a:ext cx="4329114" cy="1582726"/>
          </a:xfrm>
        </p:spPr>
        <p:txBody>
          <a:bodyPr>
            <a:normAutofit/>
          </a:bodyPr>
          <a:lstStyle/>
          <a:p>
            <a:endParaRPr lang="ru-RU" sz="1600" dirty="0"/>
          </a:p>
        </p:txBody>
      </p:sp>
      <p:pic>
        <p:nvPicPr>
          <p:cNvPr id="5" name="Рисунок 4" descr="5013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5272" y="4000504"/>
            <a:ext cx="1047750" cy="1047750"/>
          </a:xfrm>
          <a:prstGeom prst="rect">
            <a:avLst/>
          </a:prstGeom>
        </p:spPr>
      </p:pic>
      <p:pic>
        <p:nvPicPr>
          <p:cNvPr id="8" name="Рисунок 7" descr="4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2571744"/>
            <a:ext cx="1714512" cy="2214578"/>
          </a:xfrm>
          <a:prstGeom prst="ellipse">
            <a:avLst/>
          </a:prstGeom>
          <a:ln w="635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Рисунок 8" descr="2.jpe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00298" y="1214422"/>
            <a:ext cx="5000660" cy="4214842"/>
          </a:xfrm>
          <a:prstGeom prst="ellipse">
            <a:avLst/>
          </a:prstGeom>
          <a:ln w="63500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Рисунок 10" descr="ани4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28860" y="285728"/>
            <a:ext cx="809625" cy="1428750"/>
          </a:xfrm>
          <a:prstGeom prst="rect">
            <a:avLst/>
          </a:prstGeom>
        </p:spPr>
      </p:pic>
      <p:pic>
        <p:nvPicPr>
          <p:cNvPr id="12" name="Рисунок 11" descr="193445093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57554" y="0"/>
            <a:ext cx="952500" cy="1143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7" y="1928802"/>
            <a:ext cx="1785949" cy="2714644"/>
          </a:xfrm>
          <a:prstGeom prst="ellipse">
            <a:avLst/>
          </a:prstGeom>
          <a:ln w="635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Рисунок 3" descr="97b07a5de2c4e80f90a750a78b97f4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43174" y="1428736"/>
            <a:ext cx="5786478" cy="4286280"/>
          </a:xfrm>
          <a:prstGeom prst="ellipse">
            <a:avLst/>
          </a:prstGeom>
          <a:ln w="63500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 descr="ани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14744" y="357166"/>
            <a:ext cx="952500" cy="1143000"/>
          </a:xfrm>
          <a:prstGeom prst="rect">
            <a:avLst/>
          </a:prstGeom>
        </p:spPr>
      </p:pic>
      <p:pic>
        <p:nvPicPr>
          <p:cNvPr id="6" name="Рисунок 5" descr="ани4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00298" y="214290"/>
            <a:ext cx="809625" cy="142875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1802" y="1285860"/>
            <a:ext cx="5715040" cy="4214842"/>
          </a:xfrm>
          <a:prstGeom prst="ellipse">
            <a:avLst/>
          </a:prstGeom>
          <a:ln w="63500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 descr="69815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2071678"/>
            <a:ext cx="1785950" cy="2643206"/>
          </a:xfrm>
          <a:prstGeom prst="ellipse">
            <a:avLst/>
          </a:prstGeom>
          <a:ln w="635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 descr="ани4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57422" y="214290"/>
            <a:ext cx="809625" cy="1428750"/>
          </a:xfrm>
          <a:prstGeom prst="rect">
            <a:avLst/>
          </a:prstGeom>
        </p:spPr>
      </p:pic>
      <p:pic>
        <p:nvPicPr>
          <p:cNvPr id="9" name="Рисунок 8" descr="193445093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57554" y="0"/>
            <a:ext cx="952500" cy="1143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1186330404_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2143116"/>
            <a:ext cx="1571636" cy="2143140"/>
          </a:xfrm>
          <a:prstGeom prst="ellipse">
            <a:avLst/>
          </a:prstGeom>
          <a:ln w="635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 descr="jivotniea-308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43834" y="4500570"/>
            <a:ext cx="1333496" cy="1071560"/>
          </a:xfrm>
          <a:prstGeom prst="rect">
            <a:avLst/>
          </a:prstGeom>
        </p:spPr>
      </p:pic>
      <p:pic>
        <p:nvPicPr>
          <p:cNvPr id="7" name="Рисунок 6" descr="4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43174" y="1285875"/>
            <a:ext cx="4786326" cy="4000513"/>
          </a:xfrm>
          <a:prstGeom prst="ellipse">
            <a:avLst/>
          </a:prstGeom>
          <a:ln w="63500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 descr="ани4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57422" y="142852"/>
            <a:ext cx="809625" cy="1428750"/>
          </a:xfrm>
          <a:prstGeom prst="rect">
            <a:avLst/>
          </a:prstGeom>
        </p:spPr>
      </p:pic>
      <p:pic>
        <p:nvPicPr>
          <p:cNvPr id="9" name="Рисунок 8" descr="193445093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86116" y="285728"/>
            <a:ext cx="952500" cy="1143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jivotniea-362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2396" y="4857760"/>
            <a:ext cx="1362073" cy="857256"/>
          </a:xfrm>
          <a:prstGeom prst="rect">
            <a:avLst/>
          </a:prstGeom>
        </p:spPr>
      </p:pic>
      <p:pic>
        <p:nvPicPr>
          <p:cNvPr id="4" name="Рисунок 3" descr="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2143116"/>
            <a:ext cx="1714512" cy="2428892"/>
          </a:xfrm>
          <a:prstGeom prst="ellipse">
            <a:avLst/>
          </a:prstGeom>
          <a:ln w="635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 descr="Slike_Zivotinja_Slike_Lisica_i_Vukova_Vukovi_6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57422" y="1643050"/>
            <a:ext cx="5548328" cy="4000528"/>
          </a:xfrm>
          <a:prstGeom prst="ellipse">
            <a:avLst/>
          </a:prstGeom>
          <a:ln w="63500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 descr="ани4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00298" y="0"/>
            <a:ext cx="809625" cy="1428750"/>
          </a:xfrm>
          <a:prstGeom prst="rect">
            <a:avLst/>
          </a:prstGeom>
        </p:spPr>
      </p:pic>
      <p:pic>
        <p:nvPicPr>
          <p:cNvPr id="7" name="Рисунок 6" descr="193445093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43306" y="285728"/>
            <a:ext cx="952500" cy="1143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9619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429124" cy="3429000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1"/>
            <a:ext cx="4643438" cy="3357562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500438"/>
            <a:ext cx="4429124" cy="3357562"/>
          </a:xfrm>
          <a:prstGeom prst="rect">
            <a:avLst/>
          </a:prstGeom>
          <a:ln w="38100" cap="sq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00562" y="3429000"/>
            <a:ext cx="4643438" cy="34290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14</Words>
  <Application>Microsoft Office PowerPoint</Application>
  <PresentationFormat>Экран (4:3)</PresentationFormat>
  <Paragraphs>15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  Обучающий видеоролик  на тему:  «Дикие  животные»      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             детский сад комбинированного вида №9 «Олененок»          муниципального образования Староминский район   Обучающий видеоролик  на тему:  «Дикие  животные»                                                                                    Выполнила: Филько Е.В.</dc:title>
  <dc:creator>User</dc:creator>
  <cp:lastModifiedBy>IVAN</cp:lastModifiedBy>
  <cp:revision>26</cp:revision>
  <dcterms:created xsi:type="dcterms:W3CDTF">2014-01-20T18:15:44Z</dcterms:created>
  <dcterms:modified xsi:type="dcterms:W3CDTF">2018-10-27T04:51:46Z</dcterms:modified>
</cp:coreProperties>
</file>