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SC0166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675" y="-144463"/>
            <a:ext cx="9531350" cy="7148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2017-03-26T12:06:22Z</dcterms:created>
  <dcterms:modified xsi:type="dcterms:W3CDTF">2017-03-26T12:06:53Z</dcterms:modified>
</cp:coreProperties>
</file>