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D6ECD-4A2F-4100-8AFF-0C4F8ED91231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26A6E-428B-4430-8EF4-E014B5AAD0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335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D6ECD-4A2F-4100-8AFF-0C4F8ED91231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26A6E-428B-4430-8EF4-E014B5AAD0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497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/>
            </a:r>
            <a:br>
              <a:rPr lang="ru-RU" sz="7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</a:b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123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/>
            </a:r>
            <a:br>
              <a:rPr lang="ru-RU" sz="7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</a:b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145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Цель игры: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19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Дидактические задачи: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066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Игровая задача: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656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70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Игровые действия: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606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Игровые правила: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231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Результат игры: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4550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Microsoft Office PowerPoint</Application>
  <PresentationFormat>Экран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 </vt:lpstr>
      <vt:lpstr>  </vt:lpstr>
      <vt:lpstr>Цель игры:</vt:lpstr>
      <vt:lpstr>Дидактические задачи:</vt:lpstr>
      <vt:lpstr>Игровая задача:</vt:lpstr>
      <vt:lpstr>Презентация PowerPoint</vt:lpstr>
      <vt:lpstr>Игровые действия:</vt:lpstr>
      <vt:lpstr>Игровые правила:</vt:lpstr>
      <vt:lpstr>Результат игры: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Admin</dc:creator>
  <cp:lastModifiedBy>Admin</cp:lastModifiedBy>
  <cp:revision>1</cp:revision>
  <dcterms:created xsi:type="dcterms:W3CDTF">2018-11-09T20:30:32Z</dcterms:created>
  <dcterms:modified xsi:type="dcterms:W3CDTF">2018-11-09T20:30:32Z</dcterms:modified>
</cp:coreProperties>
</file>