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42" y="0"/>
            <a:ext cx="5263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4" y="0"/>
            <a:ext cx="91703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16"/>
            <a:ext cx="2051719" cy="2673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3601873"/>
            <a:ext cx="4794424" cy="3606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404898"/>
            <a:ext cx="17281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01873"/>
            <a:ext cx="5040560" cy="3607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84144"/>
            <a:ext cx="5040560" cy="3607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6861"/>
            <a:ext cx="5040560" cy="3607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5040560" cy="3607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2160634"/>
            <a:ext cx="15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9847" y="536692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2114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4456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356"/>
            <a:ext cx="2775774" cy="36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3802E-7 L 0.35503 6.93802E-7 C 0.51441 6.93802E-7 0.71059 -0.18548 0.71059 -0.3358 L 0.71059 -0.67137 " pathEditMode="relative" rAng="0" ptsTypes="FfFF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21" y="-3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99392"/>
            <a:ext cx="3063806" cy="39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0.2234 L -0.16615 0.2234 C -0.09236 0.2234 1.38889E-6 0.16119 1.38889E-6 0.11124 L 1.38889E-6 3.14524E-7 " pathEditMode="relative" rAng="0" ptsTypes="FfFF">
                                      <p:cBhvr>
                                        <p:cTn id="6" dur="8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1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35" y="2777426"/>
            <a:ext cx="3131840" cy="40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3802E-7 L 0.35503 6.93802E-7 C 0.51441 6.93802E-7 0.71059 -0.18548 0.71059 -0.3358 L 0.71059 -0.67137 " pathEditMode="relative" rAng="0" ptsTypes="FfFF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21" y="-3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99392"/>
            <a:ext cx="3063806" cy="39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0.2234 L -0.16615 0.2234 C -0.09236 0.2234 1.38889E-6 0.16119 1.38889E-6 0.11124 L 1.38889E-6 3.14524E-7 " pathEditMode="relative" rAng="0" ptsTypes="FfFF">
                                      <p:cBhvr>
                                        <p:cTn id="6" dur="8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1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88194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563" y="3695745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10</cp:revision>
  <dcterms:created xsi:type="dcterms:W3CDTF">2018-09-15T14:54:30Z</dcterms:created>
  <dcterms:modified xsi:type="dcterms:W3CDTF">2018-11-10T14:06:28Z</dcterms:modified>
</cp:coreProperties>
</file>