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0DFD-5D67-46F5-B368-904DE6C9B6FF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9ED8-C98A-4CE0-ABA5-8135FE374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368F8-393E-4E04-AAC6-E8479B13735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E3E1-A877-4AA4-B679-00FDA0B77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561E0-9F67-4817-A475-7B92D1CFC503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580F-61EF-4BDF-9A71-C10EB0473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11F2-3ABE-4A97-AF63-09D1405F6ED3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41C5E-3402-4DCB-8A9A-5CF294BA5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E1BD-6719-4FDD-A935-D12C93A35F80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34DB-1C04-4410-B39B-DEFD06984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26D4-82FA-4716-95CE-34D9BBAE8A30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A9469-83C0-4C8A-BF59-A2ECB3981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9DABC-B8CC-4733-B0AC-2DE0F7FCAD63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BDE4-69F7-4964-8236-439B83353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63AB8-5775-4E99-9277-DCA5F4C5EC9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5FA4-082D-47BD-BAA3-4E6DFEEBB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CA957-8833-4BFD-AAD5-982DC68610C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48E2-9607-4F53-BBFC-6DEA33D57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FE58-6CB4-4BA5-9A6E-C73F031B0F1A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20E1-95FC-44AD-804C-A3AB2C413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2642-37EF-4A2F-B296-70D5C23018B1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983DF-BDD1-414D-BC20-D48869191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5206A5-C06E-4D7E-9644-05CA786ACCD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D47FDE-6A60-4E53-9638-A90CD60E2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9" r:id="rId7"/>
    <p:sldLayoutId id="2147483658" r:id="rId8"/>
    <p:sldLayoutId id="2147483666" r:id="rId9"/>
    <p:sldLayoutId id="2147483657" r:id="rId10"/>
    <p:sldLayoutId id="21474836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913" y="1557338"/>
            <a:ext cx="64008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/>
              <a:t>Личностно – ориентированные подходы, как основа развития одаренности детей, посредством театрализованной деятельности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79712" y="4653136"/>
            <a:ext cx="6400800" cy="762000"/>
          </a:xfrm>
        </p:spPr>
        <p:txBody>
          <a:bodyPr/>
          <a:lstStyle/>
          <a:p>
            <a:r>
              <a:rPr lang="ru-RU" dirty="0" smtClean="0"/>
              <a:t>Подготовила: воспитатель Михина О.Е.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92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557338"/>
            <a:ext cx="6096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Picture 3" descr="E:\12 группа. Театрализованная деятельность\Изображение 0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268413"/>
            <a:ext cx="5761037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2" descr="E:\12 группа. Театрализованная деятельность\Изображение 0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196975"/>
            <a:ext cx="5832475" cy="4375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12 группа. Театрализованная деятельность\Изображение 08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762125" y="2438400"/>
            <a:ext cx="2343150" cy="31242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b="1" cap="none" smtClean="0">
                <a:latin typeface="Times New Roman" pitchFamily="18" charset="0"/>
              </a:rPr>
              <a:t>Пробуем роль</a:t>
            </a:r>
          </a:p>
        </p:txBody>
      </p:sp>
      <p:pic>
        <p:nvPicPr>
          <p:cNvPr id="21508" name="Picture 3" descr="E:\12 группа. Театрализованная деятельность\Изображение 08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5038725" y="2438400"/>
            <a:ext cx="234315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12 группа. Театрализованная деятельность\Изображение 0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420938"/>
            <a:ext cx="2343150" cy="31242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b="1" cap="none" smtClean="0">
                <a:latin typeface="Times New Roman" pitchFamily="18" charset="0"/>
              </a:rPr>
              <a:t>Изучаем движения</a:t>
            </a:r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827338"/>
            <a:ext cx="3124200" cy="2346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b="1" cap="none" smtClean="0">
                <a:latin typeface="Times New Roman" pitchFamily="18" charset="0"/>
              </a:rPr>
              <a:t>Мы много читаем…</a:t>
            </a:r>
          </a:p>
        </p:txBody>
      </p:sp>
      <p:pic>
        <p:nvPicPr>
          <p:cNvPr id="23555" name="Picture 3" descr="E:\12 группа. Театрализованная деятельность\Изображение 0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375" y="3284538"/>
            <a:ext cx="64008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Личностно-ориентированное обучение 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 algn="ctr" eaLnBrk="1" hangingPunct="1">
              <a:buFont typeface="Wingdings" pitchFamily="2" charset="2"/>
              <a:buNone/>
            </a:pPr>
            <a:r>
              <a:rPr lang="ru-RU" smtClean="0"/>
              <a:t>–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это такое обучение, где во главу угла ставится личность ребенка, ее самобытность, самооценка, субъективный опыт каждого ребенка сначала раскрывается, а затем согласовывается с содержанием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Разноуровневый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подход 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 algn="ctr" eaLnBrk="1" hangingPunct="1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ориентация на разный уровень сложности программного материала доступного воспитаннику. Различие основного количества воспитанников по уровню обучаемости сводится, прежде всего ко времени, необходимому ребенку для усвоения учебного материала.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Дифференцированный подход 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 algn="ctr" eaLnBrk="1" hangingPunct="1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выделение групп детей на основе внешней </a:t>
            </a:r>
          </a:p>
          <a:p>
            <a:pPr indent="0" algn="ctr" eaLnBrk="1" hangingPunct="1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(точнее, смешанной) дифференциации: </a:t>
            </a:r>
          </a:p>
          <a:p>
            <a:pPr indent="0" algn="ctr" eaLnBrk="1" hangingPunct="1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 знаниям, способностям, </a:t>
            </a:r>
          </a:p>
          <a:p>
            <a:pPr indent="0" algn="ctr" eaLnBrk="1" hangingPunct="1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типу образовательного учреждения.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268413"/>
            <a:ext cx="64008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Индивидуальный подход 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 algn="ctr" eaLnBrk="1" hangingPunct="1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распределение детей по однородным группам: успеваемости, способностям, социальной (профессиональной) направленности.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Субъективно-личностный подход 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 algn="ctr" eaLnBrk="1" hangingPunct="1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отношение к каждому ребенку как к уникальности, несхожести, неповторимости.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Одаренность</a:t>
            </a:r>
            <a:r>
              <a:rPr lang="ru-RU" dirty="0"/>
              <a:t> 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 algn="ctr" eaLnBrk="1" hangingPunct="1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системное, развивающееся в течение жизни качество психики, которое определяет возможность достижения человеком более высоких, незаурядных результатов в одном или нескольких видах деятельности по сравнению с другими людьми.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классификация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одаренных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детей 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по широте проявления – общая или специальная;</a:t>
            </a:r>
          </a:p>
          <a:p>
            <a:pPr eaLnBrk="1" hangingPunct="1">
              <a:lnSpc>
                <a:spcPct val="10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по типу предпочитаемой деятельности – интеллектуальная, академическая, творческая, художественная, психомоторная (спортивная), конструкторская, лидерская (организаторская);</a:t>
            </a:r>
          </a:p>
          <a:p>
            <a:pPr eaLnBrk="1" hangingPunct="1">
              <a:lnSpc>
                <a:spcPct val="10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по интенсивности проявления – повышенная готовность к обучению, одаренные, высоко одаренные, исключительно или слабо одаренные;</a:t>
            </a:r>
          </a:p>
          <a:p>
            <a:pPr eaLnBrk="1" hangingPunct="1">
              <a:lnSpc>
                <a:spcPct val="10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по виду проявления – явная и скрытая;</a:t>
            </a:r>
          </a:p>
          <a:p>
            <a:pPr eaLnBrk="1" hangingPunct="1">
              <a:lnSpc>
                <a:spcPct val="10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по временным характеристикам – одаренные с нормальным темпом возрастного развития, с опережением (вундеркинды) или отставанием;</a:t>
            </a:r>
          </a:p>
          <a:p>
            <a:pPr eaLnBrk="1" hangingPunct="1">
              <a:lnSpc>
                <a:spcPct val="10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по возрастным особенностям – стабильная или преходящая, временная;</a:t>
            </a:r>
          </a:p>
          <a:p>
            <a:pPr eaLnBrk="1" hangingPunct="1">
              <a:lnSpc>
                <a:spcPct val="10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по личностным, гендерным (социально-половым) и иным особенностям.</a:t>
            </a:r>
          </a:p>
          <a:p>
            <a:pPr eaLnBrk="1" hangingPunct="1">
              <a:lnSpc>
                <a:spcPct val="100000"/>
              </a:lnSpc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Театрализованная деятельность 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 algn="ctr" eaLnBrk="1" hangingPunct="1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способствуют общему развитию; проявлению любознательности, стремление к познанию нового, усвоению новой информации и новых способов действия, развитию ассоциативного мышления: настойчивости, целеустремленности проявлению общего интеллекта, эмоций при проигрывании ролей.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</TotalTime>
  <Words>325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Личностно – ориентированные подходы, как основа развития одаренности детей, посредством театрализованной деятельности</vt:lpstr>
      <vt:lpstr>Личностно-ориентированное обучение </vt:lpstr>
      <vt:lpstr>Разноуровневый подход </vt:lpstr>
      <vt:lpstr>Дифференцированный подход </vt:lpstr>
      <vt:lpstr>Индивидуальный подход </vt:lpstr>
      <vt:lpstr>Субъективно-личностный подход </vt:lpstr>
      <vt:lpstr> Одаренность </vt:lpstr>
      <vt:lpstr>классификация  одаренных детей </vt:lpstr>
      <vt:lpstr>Театрализованная деятельность </vt:lpstr>
      <vt:lpstr>Презентация PowerPoint</vt:lpstr>
      <vt:lpstr>Презентация PowerPoint</vt:lpstr>
      <vt:lpstr>Презентация PowerPoint</vt:lpstr>
      <vt:lpstr>Пробуем роль</vt:lpstr>
      <vt:lpstr>Изучаем движения</vt:lpstr>
      <vt:lpstr>Мы много читаем…</vt:lpstr>
      <vt:lpstr>  Спасибо  за  внимание!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Личностно – ориентированные подходы, как основа развития одаренности детей, посредством театрализованной деятельности</dc:title>
  <dc:creator>root</dc:creator>
  <cp:lastModifiedBy>Oksana</cp:lastModifiedBy>
  <cp:revision>6</cp:revision>
  <dcterms:created xsi:type="dcterms:W3CDTF">2013-12-02T09:04:23Z</dcterms:created>
  <dcterms:modified xsi:type="dcterms:W3CDTF">2017-03-27T20:20:30Z</dcterms:modified>
</cp:coreProperties>
</file>