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9263"/>
    <p:restoredTop sz="94678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277-852C-4314-959F-5BA870992442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CBF9-60CA-4C50-BEC8-77809F022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/>
              <a:buChar char="o"/>
              <a:defRPr sz="1200" baseline="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D0D2277-852C-4314-959F-5BA870992442}" type="datetime1">
              <a:rPr lang="ru-RU"/>
              <a:pPr lvl="0">
                <a:defRPr/>
              </a:pPr>
              <a:t>28-11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F6BCBF9-60CA-4C50-BEC8-77809F022FD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2277-852C-4314-959F-5BA870992442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BCBF9-60CA-4C50-BEC8-77809F022FD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0D2277-852C-4314-959F-5BA870992442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F6BCBF9-60CA-4C50-BEC8-77809F022F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2.jpeg"  /><Relationship Id="rId3" Type="http://schemas.openxmlformats.org/officeDocument/2006/relationships/image" Target="../media/image23.jpeg"  /><Relationship Id="rId4" Type="http://schemas.openxmlformats.org/officeDocument/2006/relationships/image" Target="../media/image2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7.jpeg"  /><Relationship Id="rId3" Type="http://schemas.openxmlformats.org/officeDocument/2006/relationships/image" Target="../media/image28.jpeg"  /><Relationship Id="rId4" Type="http://schemas.openxmlformats.org/officeDocument/2006/relationships/image" Target="../media/image29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0.jpeg"  /><Relationship Id="rId3" Type="http://schemas.openxmlformats.org/officeDocument/2006/relationships/image" Target="../media/image31.jpeg"  /><Relationship Id="rId4" Type="http://schemas.openxmlformats.org/officeDocument/2006/relationships/image" Target="../media/image3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5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1185" y="548679"/>
            <a:ext cx="5659755" cy="17354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rgbClr val="002060"/>
                </a:solidFill>
              </a:rPr>
              <a:t>М</a:t>
            </a:r>
            <a:r>
              <a:rPr lang="ru-RU" altLang="en-US" sz="5400">
                <a:solidFill>
                  <a:srgbClr val="002060"/>
                </a:solidFill>
              </a:rPr>
              <a:t>ой </a:t>
            </a:r>
            <a:r>
              <a:rPr lang="ru-RU" sz="5400">
                <a:solidFill>
                  <a:srgbClr val="002060"/>
                </a:solidFill>
              </a:rPr>
              <a:t> </a:t>
            </a:r>
            <a:r>
              <a:rPr lang="ru-RU" altLang="en-US" sz="5400">
                <a:solidFill>
                  <a:srgbClr val="002060"/>
                </a:solidFill>
              </a:rPr>
              <a:t>любимый</a:t>
            </a:r>
            <a:r>
              <a:rPr lang="ru-RU" sz="5400">
                <a:solidFill>
                  <a:srgbClr val="002060"/>
                </a:solidFill>
              </a:rPr>
              <a:t> </a:t>
            </a:r>
            <a:endParaRPr lang="ru-RU" sz="540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5400">
                <a:solidFill>
                  <a:srgbClr val="002060"/>
                </a:solidFill>
              </a:rPr>
              <a:t>город Бор.</a:t>
            </a:r>
            <a:endParaRPr lang="ru-RU" sz="540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13452" y="2492896"/>
            <a:ext cx="6264696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2245"/>
            <a:ext cx="4178300" cy="3136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036" y="476672"/>
            <a:ext cx="3816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/>
              </a:rPr>
              <a:t>Муниципальное бюджетное учреждение культуры </a:t>
            </a:r>
          </a:p>
          <a:p>
            <a:pPr algn="ctr"/>
            <a:r>
              <a:rPr lang="ru-RU" sz="1600" dirty="0" smtClean="0">
                <a:effectLst/>
              </a:rPr>
              <a:t>«</a:t>
            </a:r>
            <a:r>
              <a:rPr lang="ru-RU" sz="1600" dirty="0" err="1" smtClean="0">
                <a:effectLst/>
              </a:rPr>
              <a:t>Стеклозаводский</a:t>
            </a:r>
            <a:r>
              <a:rPr lang="ru-RU" sz="1600" dirty="0" smtClean="0">
                <a:effectLst/>
              </a:rPr>
              <a:t> Дом культуры» начал работать </a:t>
            </a:r>
          </a:p>
          <a:p>
            <a:pPr algn="ctr"/>
            <a:r>
              <a:rPr lang="ru-RU" sz="1600" dirty="0" smtClean="0">
                <a:effectLst/>
              </a:rPr>
              <a:t>6 ноября 1954 года.</a:t>
            </a:r>
            <a:endParaRPr lang="ru-RU" sz="16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36" y="2348880"/>
            <a:ext cx="4060932" cy="3068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582878"/>
            <a:ext cx="2712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effectLst/>
              </a:rPr>
              <a:t>Дом Культуры </a:t>
            </a:r>
          </a:p>
          <a:p>
            <a:pPr algn="ctr"/>
            <a:r>
              <a:rPr lang="ru-RU" dirty="0" smtClean="0">
                <a:effectLst/>
              </a:rPr>
              <a:t>«Теплоход» </a:t>
            </a:r>
          </a:p>
          <a:p>
            <a:pPr algn="ctr"/>
            <a:r>
              <a:rPr lang="ru-RU" dirty="0" smtClean="0">
                <a:effectLst/>
              </a:rPr>
              <a:t>был создан в 1959 г.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240" y="3712631"/>
            <a:ext cx="3168352" cy="2327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8704" y="6183042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"Центр культуры </a:t>
            </a:r>
          </a:p>
          <a:p>
            <a:pPr algn="ctr"/>
            <a:r>
              <a:rPr lang="ru-RU" dirty="0" smtClean="0"/>
              <a:t>Октябрь"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0"/>
            <a:ext cx="4716016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32" y="1971427"/>
            <a:ext cx="4111104" cy="2915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399223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Администрация Борского</a:t>
            </a:r>
          </a:p>
          <a:p>
            <a:pPr algn="ctr"/>
            <a:r>
              <a:rPr lang="ru-RU" dirty="0" smtClean="0"/>
              <a:t>Района.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4234" y="462964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Центральная улица города </a:t>
            </a:r>
          </a:p>
          <a:p>
            <a:pPr algn="ctr"/>
            <a:r>
              <a:rPr lang="ru-RU" dirty="0" smtClean="0"/>
              <a:t>Бор – улица Ленина.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717032"/>
            <a:ext cx="471601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248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«Борский городской </a:t>
            </a:r>
            <a:endParaRPr lang="ru-RU" dirty="0" smtClean="0"/>
          </a:p>
          <a:p>
            <a:pPr algn="ctr"/>
            <a:r>
              <a:rPr lang="ru-RU" dirty="0" smtClean="0"/>
              <a:t>парк </a:t>
            </a:r>
            <a:r>
              <a:rPr lang="ru-RU" dirty="0"/>
              <a:t>культуры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отдыха»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4624"/>
            <a:ext cx="5131296" cy="40644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76872"/>
            <a:ext cx="4424040" cy="4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3524"/>
            <a:ext cx="3330116" cy="3027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54253"/>
            <a:ext cx="4572000" cy="3019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43524"/>
            <a:ext cx="4572000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5995" y="4702300"/>
            <a:ext cx="3071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городе работают </a:t>
            </a:r>
          </a:p>
          <a:p>
            <a:pPr algn="ctr"/>
            <a:r>
              <a:rPr lang="ru-RU" dirty="0"/>
              <a:t>р</a:t>
            </a:r>
            <a:r>
              <a:rPr lang="ru-RU" dirty="0" smtClean="0"/>
              <a:t>азличные спортивные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и культурные центры.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1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41"/>
            <a:ext cx="4326082" cy="34191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82" y="9841"/>
            <a:ext cx="4817918" cy="3419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8999"/>
            <a:ext cx="9143999" cy="3429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628232"/>
            <a:ext cx="70567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Город мой, </a:t>
            </a:r>
            <a:r>
              <a:rPr lang="ru-RU" sz="2400" b="1" dirty="0" smtClean="0"/>
              <a:t>твоих садов цветенье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Вспоминаю я осеннею порой.</a:t>
            </a:r>
            <a:br>
              <a:rPr lang="ru-RU" sz="2400" b="1" dirty="0"/>
            </a:br>
            <a:r>
              <a:rPr lang="ru-RU" sz="2400" b="1" dirty="0"/>
              <a:t>Промелькнуло лето, день </a:t>
            </a:r>
            <a:r>
              <a:rPr lang="ru-RU" sz="2400" b="1" dirty="0" smtClean="0"/>
              <a:t>рождения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Вновь, который раз, приходит твой.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Я любуюсь тихой красотою</a:t>
            </a:r>
            <a:br>
              <a:rPr lang="ru-RU" sz="2400" b="1" dirty="0"/>
            </a:br>
            <a:r>
              <a:rPr lang="ru-RU" sz="2400" b="1" dirty="0"/>
              <a:t>Ты расти, живи, цвети и пой.</a:t>
            </a:r>
            <a:br>
              <a:rPr lang="ru-RU" sz="2400" b="1" dirty="0"/>
            </a:br>
            <a:r>
              <a:rPr lang="ru-RU" sz="2400" b="1" dirty="0"/>
              <a:t>Мы с тобой повенчаны </a:t>
            </a:r>
            <a:r>
              <a:rPr lang="ru-RU" sz="2400" b="1" dirty="0" smtClean="0"/>
              <a:t>судьбой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Город мой – красивый и родной.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Улицы раскинулись, как руки,</a:t>
            </a:r>
            <a:br>
              <a:rPr lang="ru-RU" sz="2400" b="1" dirty="0"/>
            </a:br>
            <a:r>
              <a:rPr lang="ru-RU" sz="2400" b="1" dirty="0"/>
              <a:t>И меня ты хочешь вновь обнять.</a:t>
            </a:r>
            <a:br>
              <a:rPr lang="ru-RU" sz="2400" b="1" dirty="0"/>
            </a:br>
            <a:r>
              <a:rPr lang="ru-RU" sz="2400" b="1" dirty="0"/>
              <a:t>Пусть не будет никогда разлуки,</a:t>
            </a:r>
            <a:br>
              <a:rPr lang="ru-RU" sz="2400" b="1" dirty="0"/>
            </a:br>
            <a:r>
              <a:rPr lang="ru-RU" sz="2400" b="1" dirty="0"/>
              <a:t>Город мой, как сердце, не отнять</a:t>
            </a:r>
            <a:r>
              <a:rPr lang="ru-RU" sz="2200" b="1" dirty="0"/>
              <a:t>!</a:t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0559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55181"/>
            <a:ext cx="4181450" cy="3320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82186"/>
            <a:ext cx="844654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Город расположен на левом </a:t>
            </a:r>
          </a:p>
          <a:p>
            <a:r>
              <a:rPr lang="ru-RU" dirty="0" smtClean="0"/>
              <a:t>берегу Волги, напротив города </a:t>
            </a:r>
          </a:p>
          <a:p>
            <a:r>
              <a:rPr lang="ru-RU" dirty="0" smtClean="0"/>
              <a:t>Нижнего Новгорода, с которым </a:t>
            </a:r>
          </a:p>
          <a:p>
            <a:r>
              <a:rPr lang="ru-RU" dirty="0" smtClean="0"/>
              <a:t>соединён совмещённым </a:t>
            </a:r>
          </a:p>
          <a:p>
            <a:r>
              <a:rPr lang="ru-RU" dirty="0" smtClean="0"/>
              <a:t>автомобильным и </a:t>
            </a:r>
          </a:p>
          <a:p>
            <a:r>
              <a:rPr lang="ru-RU" dirty="0" smtClean="0"/>
              <a:t>железнодорожным мостом </a:t>
            </a:r>
          </a:p>
          <a:p>
            <a:r>
              <a:rPr lang="ru-RU" dirty="0" smtClean="0"/>
              <a:t>(с 1965) и пассажирской </a:t>
            </a:r>
          </a:p>
          <a:p>
            <a:r>
              <a:rPr lang="ru-RU" dirty="0" smtClean="0"/>
              <a:t>канатной дорогой (с февраля 2012). </a:t>
            </a:r>
          </a:p>
          <a:p>
            <a:r>
              <a:rPr lang="ru-RU" dirty="0" smtClean="0"/>
              <a:t>Город Бор - один из крупнейших </a:t>
            </a:r>
          </a:p>
          <a:p>
            <a:r>
              <a:rPr lang="ru-RU" dirty="0" smtClean="0"/>
              <a:t>городов Нижегородской </a:t>
            </a:r>
          </a:p>
          <a:p>
            <a:r>
              <a:rPr lang="ru-RU" dirty="0" smtClean="0"/>
              <a:t>области, расположен на левом </a:t>
            </a:r>
          </a:p>
          <a:p>
            <a:r>
              <a:rPr lang="ru-RU" dirty="0" smtClean="0"/>
              <a:t>берегу Волги, непосредственно </a:t>
            </a:r>
          </a:p>
          <a:p>
            <a:r>
              <a:rPr lang="ru-RU" dirty="0" smtClean="0"/>
              <a:t>примыкая к Нижнему Новгороду. Численность постоянно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проживающего населения – </a:t>
            </a:r>
          </a:p>
          <a:p>
            <a:r>
              <a:rPr lang="ru-RU" dirty="0" smtClean="0"/>
              <a:t>                                                        78058 человек (2010). </a:t>
            </a:r>
          </a:p>
          <a:p>
            <a:r>
              <a:rPr lang="ru-RU" dirty="0" smtClean="0"/>
              <a:t>                                                        Город Бор был образован </a:t>
            </a:r>
          </a:p>
          <a:p>
            <a:r>
              <a:rPr lang="ru-RU" dirty="0" smtClean="0"/>
              <a:t>                                                        27 ноября 1938 года </a:t>
            </a:r>
          </a:p>
          <a:p>
            <a:r>
              <a:rPr lang="ru-RU" dirty="0" smtClean="0"/>
              <a:t>                                                        (до 1938 село Бор). </a:t>
            </a:r>
          </a:p>
          <a:p>
            <a:r>
              <a:rPr lang="ru-RU" dirty="0" smtClean="0"/>
              <a:t>                                                        Первые сведения о поселении </a:t>
            </a:r>
          </a:p>
          <a:p>
            <a:r>
              <a:rPr lang="ru-RU" dirty="0" smtClean="0"/>
              <a:t>                                                        относятся к XIV веку.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70469"/>
            <a:ext cx="4248472" cy="249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4896544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980728"/>
            <a:ext cx="3019425" cy="5004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687" y="4510042"/>
            <a:ext cx="51219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Свое название Бор получил благодаря </a:t>
            </a:r>
          </a:p>
          <a:p>
            <a:r>
              <a:rPr lang="ru-RU" dirty="0" smtClean="0"/>
              <a:t>вековому сосновому бору, который </a:t>
            </a:r>
          </a:p>
          <a:p>
            <a:r>
              <a:rPr lang="ru-RU" dirty="0" smtClean="0"/>
              <a:t>выходил к самому берегу Волги. </a:t>
            </a:r>
          </a:p>
          <a:p>
            <a:r>
              <a:rPr lang="ru-RU" dirty="0" smtClean="0"/>
              <a:t>Это излюбленное место отдыха </a:t>
            </a:r>
          </a:p>
          <a:p>
            <a:r>
              <a:rPr lang="ru-RU" dirty="0" smtClean="0"/>
              <a:t>не только жителей Бора, но </a:t>
            </a:r>
          </a:p>
          <a:p>
            <a:r>
              <a:rPr lang="ru-RU" dirty="0" smtClean="0"/>
              <a:t>и Нижнего Новгорода.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315" y="8022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Главная достопримечательность города — Стекольный завод.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"/>
            <a:ext cx="4355976" cy="400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16" y="2636912"/>
            <a:ext cx="4095652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4620700"/>
            <a:ext cx="3036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90-х годах прошлого </a:t>
            </a:r>
          </a:p>
          <a:p>
            <a:r>
              <a:rPr lang="ru-RU" dirty="0" smtClean="0"/>
              <a:t>века здесь даже </a:t>
            </a:r>
          </a:p>
          <a:p>
            <a:r>
              <a:rPr lang="ru-RU" dirty="0" smtClean="0"/>
              <a:t>производили хрусталь.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1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0" y="404664"/>
            <a:ext cx="3903772" cy="2808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7984" y="1268758"/>
            <a:ext cx="433644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Развито </a:t>
            </a:r>
            <a:r>
              <a:rPr lang="ru-RU" dirty="0"/>
              <a:t>машиностроение: </a:t>
            </a:r>
            <a:endParaRPr lang="ru-RU" dirty="0" smtClean="0"/>
          </a:p>
          <a:p>
            <a:r>
              <a:rPr lang="ru-RU" dirty="0" smtClean="0"/>
              <a:t>АО </a:t>
            </a:r>
            <a:r>
              <a:rPr lang="ru-RU" dirty="0"/>
              <a:t>- "Нижегородский теплоход",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Борторгмаш</a:t>
            </a:r>
            <a:r>
              <a:rPr lang="ru-RU" dirty="0"/>
              <a:t>", "Завод лесного </a:t>
            </a:r>
            <a:endParaRPr lang="ru-RU" dirty="0" smtClean="0"/>
          </a:p>
          <a:p>
            <a:r>
              <a:rPr lang="ru-RU" dirty="0" smtClean="0"/>
              <a:t>машиностроения</a:t>
            </a:r>
            <a:r>
              <a:rPr lang="ru-RU" dirty="0"/>
              <a:t>", </a:t>
            </a:r>
            <a:r>
              <a:rPr lang="ru-RU" dirty="0" smtClean="0"/>
              <a:t>"Борский </a:t>
            </a:r>
          </a:p>
          <a:p>
            <a:r>
              <a:rPr lang="ru-RU" dirty="0" smtClean="0"/>
              <a:t>авторемонтный </a:t>
            </a:r>
            <a:r>
              <a:rPr lang="ru-RU" dirty="0"/>
              <a:t>завод", </a:t>
            </a:r>
            <a:r>
              <a:rPr lang="ru-RU" dirty="0" smtClean="0"/>
              <a:t>"</a:t>
            </a:r>
            <a:r>
              <a:rPr lang="ru-RU" dirty="0"/>
              <a:t>Борский </a:t>
            </a:r>
            <a:endParaRPr lang="ru-RU" dirty="0" smtClean="0"/>
          </a:p>
          <a:p>
            <a:r>
              <a:rPr lang="ru-RU" dirty="0" smtClean="0"/>
              <a:t>трубный </a:t>
            </a:r>
            <a:r>
              <a:rPr lang="ru-RU" dirty="0"/>
              <a:t>завод</a:t>
            </a:r>
            <a:r>
              <a:rPr lang="ru-RU" dirty="0" smtClean="0"/>
              <a:t>". </a:t>
            </a:r>
            <a:r>
              <a:rPr lang="ru-RU" dirty="0"/>
              <a:t>Лесная и </a:t>
            </a:r>
            <a:endParaRPr lang="ru-RU" dirty="0" smtClean="0"/>
          </a:p>
          <a:p>
            <a:r>
              <a:rPr lang="ru-RU" dirty="0" smtClean="0"/>
              <a:t>деревообрабатывающая </a:t>
            </a:r>
          </a:p>
          <a:p>
            <a:r>
              <a:rPr lang="ru-RU" dirty="0" smtClean="0"/>
              <a:t>промышленность </a:t>
            </a:r>
            <a:r>
              <a:rPr lang="ru-RU" dirty="0"/>
              <a:t>- леспромхоз, </a:t>
            </a:r>
            <a:endParaRPr lang="ru-RU" dirty="0" smtClean="0"/>
          </a:p>
          <a:p>
            <a:r>
              <a:rPr lang="ru-RU" dirty="0" smtClean="0"/>
              <a:t>лесхоз</a:t>
            </a:r>
            <a:r>
              <a:rPr lang="ru-RU" dirty="0"/>
              <a:t>, опытно-показательный </a:t>
            </a:r>
            <a:endParaRPr lang="ru-RU" dirty="0" smtClean="0"/>
          </a:p>
          <a:p>
            <a:r>
              <a:rPr lang="ru-RU" dirty="0" smtClean="0"/>
              <a:t>химлесхоз</a:t>
            </a:r>
            <a:r>
              <a:rPr lang="ru-RU" dirty="0"/>
              <a:t>, мебельная фабрика. </a:t>
            </a:r>
            <a:endParaRPr lang="ru-RU" dirty="0" smtClean="0"/>
          </a:p>
          <a:p>
            <a:r>
              <a:rPr lang="ru-RU" dirty="0" smtClean="0"/>
              <a:t>АО </a:t>
            </a:r>
            <a:r>
              <a:rPr lang="ru-RU" dirty="0"/>
              <a:t>"Борский силикатный завод". </a:t>
            </a:r>
            <a:endParaRPr lang="ru-RU" dirty="0" smtClean="0"/>
          </a:p>
          <a:p>
            <a:r>
              <a:rPr lang="ru-RU" dirty="0" smtClean="0"/>
              <a:t>Предприятия </a:t>
            </a:r>
            <a:r>
              <a:rPr lang="ru-RU" dirty="0"/>
              <a:t>пищевой </a:t>
            </a:r>
            <a:endParaRPr lang="ru-RU" dirty="0" smtClean="0"/>
          </a:p>
          <a:p>
            <a:r>
              <a:rPr lang="ru-RU" dirty="0" smtClean="0"/>
              <a:t>промышленности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АО </a:t>
            </a:r>
            <a:r>
              <a:rPr lang="ru-RU" dirty="0"/>
              <a:t>"Борский молочный завод", </a:t>
            </a:r>
            <a:endParaRPr lang="ru-RU" dirty="0" smtClean="0"/>
          </a:p>
          <a:p>
            <a:r>
              <a:rPr lang="ru-RU" dirty="0" smtClean="0"/>
              <a:t>АО </a:t>
            </a:r>
            <a:r>
              <a:rPr lang="ru-RU" dirty="0"/>
              <a:t>"</a:t>
            </a:r>
            <a:r>
              <a:rPr lang="ru-RU" dirty="0" err="1"/>
              <a:t>Борхлеб</a:t>
            </a:r>
            <a:r>
              <a:rPr lang="ru-RU" dirty="0"/>
              <a:t>". ООО "Искусство"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строчевышивальная </a:t>
            </a:r>
            <a:r>
              <a:rPr lang="ru-RU" dirty="0"/>
              <a:t>фабрика.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80" y="3645024"/>
            <a:ext cx="3903772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660666"/>
            <a:ext cx="4067944" cy="3019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606" y="3789040"/>
            <a:ext cx="46137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В центре города находится </a:t>
            </a:r>
          </a:p>
          <a:p>
            <a:r>
              <a:rPr lang="ru-RU" dirty="0" smtClean="0"/>
              <a:t>Площадь Победы, впрочем, </a:t>
            </a:r>
          </a:p>
          <a:p>
            <a:r>
              <a:rPr lang="ru-RU" dirty="0" smtClean="0"/>
              <a:t>это вполне традиционно для </a:t>
            </a:r>
          </a:p>
          <a:p>
            <a:r>
              <a:rPr lang="ru-RU" dirty="0" smtClean="0"/>
              <a:t>российских городов. </a:t>
            </a:r>
          </a:p>
          <a:p>
            <a:r>
              <a:rPr lang="ru-RU" dirty="0" smtClean="0"/>
              <a:t>Традиционно на площади есть </a:t>
            </a:r>
          </a:p>
          <a:p>
            <a:r>
              <a:rPr lang="ru-RU" dirty="0" smtClean="0"/>
              <a:t>непременный атрибут всех главных </a:t>
            </a:r>
          </a:p>
          <a:p>
            <a:r>
              <a:rPr lang="ru-RU" dirty="0" smtClean="0"/>
              <a:t>площадей — Вечный огонь — </a:t>
            </a:r>
          </a:p>
          <a:p>
            <a:r>
              <a:rPr lang="ru-RU" dirty="0" smtClean="0"/>
              <a:t>памятник воинам, погибшим </a:t>
            </a:r>
          </a:p>
          <a:p>
            <a:r>
              <a:rPr lang="ru-RU" dirty="0" smtClean="0"/>
              <a:t>в кровопролитных войнах.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0648"/>
            <a:ext cx="4067944" cy="301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06" y="260647"/>
            <a:ext cx="3957348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048" y="836712"/>
            <a:ext cx="402369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  В жизни Шаляпина и Горького было много общего - нелёгкие </a:t>
            </a:r>
          </a:p>
          <a:p>
            <a:r>
              <a:rPr lang="ru-RU" sz="1700" dirty="0" smtClean="0"/>
              <a:t>времена, тяжёлый труд, заслуженная известность и любовь к Волге. В городе Бор установлен памятник дружбе двух замечательных личностей,</a:t>
            </a:r>
            <a:r>
              <a:rPr lang="ru-RU" sz="1700" dirty="0"/>
              <a:t> </a:t>
            </a:r>
            <a:r>
              <a:rPr lang="ru-RU" sz="1700" dirty="0" smtClean="0"/>
              <a:t>которые посещали дачу архитектора Малиновского, располагавшуюся на Моховых горах.</a:t>
            </a:r>
            <a:endParaRPr lang="ru-RU" sz="1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06" y="476672"/>
            <a:ext cx="4587974" cy="6093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933056"/>
            <a:ext cx="439248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72816"/>
            <a:ext cx="6840760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12" y="188640"/>
            <a:ext cx="806342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Краеведческий музей.</a:t>
            </a:r>
          </a:p>
          <a:p>
            <a:pPr algn="ctr"/>
            <a:r>
              <a:rPr lang="ru-RU" sz="1600" dirty="0" smtClean="0">
                <a:effectLst/>
              </a:rPr>
              <a:t>Расположен в особняке купца </a:t>
            </a:r>
            <a:r>
              <a:rPr lang="ru-RU" sz="1600" dirty="0" err="1" smtClean="0">
                <a:effectLst/>
              </a:rPr>
              <a:t>Старова</a:t>
            </a:r>
            <a:r>
              <a:rPr lang="ru-RU" sz="1600" dirty="0" smtClean="0">
                <a:effectLst/>
              </a:rPr>
              <a:t> (1912). </a:t>
            </a:r>
          </a:p>
          <a:p>
            <a:pPr algn="ctr"/>
            <a:r>
              <a:rPr lang="ru-RU" sz="1600" dirty="0" smtClean="0">
                <a:effectLst/>
              </a:rPr>
              <a:t>Действующие экспозиции: «Природа Борского района», «История Бора </a:t>
            </a:r>
          </a:p>
          <a:p>
            <a:pPr algn="ctr"/>
            <a:r>
              <a:rPr lang="ru-RU" sz="1600" dirty="0" smtClean="0">
                <a:effectLst/>
              </a:rPr>
              <a:t>с древнейших времен», «Физкультура и спорт на Бору» , «выставка </a:t>
            </a:r>
          </a:p>
          <a:p>
            <a:pPr algn="ctr"/>
            <a:r>
              <a:rPr lang="ru-RU" sz="1600" dirty="0" smtClean="0">
                <a:effectLst/>
              </a:rPr>
              <a:t>декоративно-прикладного творчества Борской </a:t>
            </a:r>
          </a:p>
          <a:p>
            <a:pPr algn="ctr"/>
            <a:r>
              <a:rPr lang="ru-RU" sz="1600" dirty="0" smtClean="0">
                <a:effectLst/>
              </a:rPr>
              <a:t>строчевышивальной фабрики» и др.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51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943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Ц</a:t>
            </a:r>
            <a:r>
              <a:rPr lang="ru-RU" b="1" dirty="0" smtClean="0">
                <a:effectLst/>
              </a:rPr>
              <a:t>ерковь Успения Божией Матери.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499992" cy="29209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0222" y="3094397"/>
            <a:ext cx="2404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Ц</a:t>
            </a:r>
            <a:r>
              <a:rPr lang="ru-RU" b="1" dirty="0" smtClean="0">
                <a:effectLst/>
              </a:rPr>
              <a:t>ерковь Сергия </a:t>
            </a:r>
          </a:p>
          <a:p>
            <a:pPr algn="ctr"/>
            <a:r>
              <a:rPr lang="ru-RU" b="1" dirty="0" smtClean="0">
                <a:effectLst/>
              </a:rPr>
              <a:t>Радонежского.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8640"/>
            <a:ext cx="3810000" cy="2905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6" y="4077072"/>
            <a:ext cx="4968552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4360" y="4956280"/>
            <a:ext cx="261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Церковь Покрова </a:t>
            </a:r>
          </a:p>
          <a:p>
            <a:pPr algn="ctr"/>
            <a:r>
              <a:rPr lang="ru-RU" b="1" dirty="0" smtClean="0"/>
              <a:t>Пресвятой </a:t>
            </a:r>
          </a:p>
          <a:p>
            <a:pPr algn="ctr"/>
            <a:r>
              <a:rPr lang="ru-RU" b="1" dirty="0" smtClean="0"/>
              <a:t>Богородицы.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60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Пружина">
  <a:themeElements>
    <a:clrScheme name="Пружина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Пружина">
      <a:maj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MS Gothic"/>
        <a:font script="Hang" typeface="굴림"/>
        <a:font script="Hans" typeface="Microsoft YaHei"/>
        <a:font script="Hant" typeface="Microsoft JhengHei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ружин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Krokoz™ Inc.</ep:Company>
  <ep:Words>430</ep:Words>
  <ep:PresentationFormat>Экран (4:3)</ep:PresentationFormat>
  <ep:Paragraphs>90</ep:Paragraphs>
  <ep:Slides>14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14</vt:i4>
      </vt:variant>
    </vt:vector>
  </ep:HeadingPairs>
  <ep:TitlesOfParts>
    <vt:vector size="15" baseType="lpstr">
      <vt:lpstr>Пружина</vt:lpstr>
      <vt:lpstr>Слайд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2013-08-12T18:47:34.000</dcterms:created>
  <dc:creator>Ирина</dc:creator>
  <cp:lastModifiedBy>user</cp:lastModifiedBy>
  <dcterms:modified xsi:type="dcterms:W3CDTF">2018-11-28T10:42:27.610</dcterms:modified>
  <cp:revision>25</cp:revision>
  <dc:title>Презентация PowerPoint</dc:title>
  <cp:version>0906.0100.01</cp:version>
</cp:coreProperties>
</file>