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Default Extension="xlsx" ContentType="application/vnd.openxmlformats-officedocument.spreadsheetml.sheet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78" r:id="rId2"/>
    <p:sldId id="281" r:id="rId3"/>
    <p:sldId id="283" r:id="rId4"/>
    <p:sldId id="269" r:id="rId5"/>
    <p:sldId id="273" r:id="rId6"/>
    <p:sldId id="294" r:id="rId7"/>
    <p:sldId id="284" r:id="rId8"/>
    <p:sldId id="286" r:id="rId9"/>
    <p:sldId id="295" r:id="rId10"/>
    <p:sldId id="290" r:id="rId11"/>
    <p:sldId id="289" r:id="rId12"/>
    <p:sldId id="292" r:id="rId13"/>
    <p:sldId id="293" r:id="rId14"/>
    <p:sldId id="268" r:id="rId1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0A4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6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85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799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799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сформированности патриотических чувств</a:t>
            </a:r>
            <a:r>
              <a:rPr lang="ru-RU" sz="1799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 sz="185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799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дошкольников на начальном </a:t>
            </a:r>
          </a:p>
          <a:p>
            <a:pPr>
              <a:defRPr sz="1859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799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этапе</a:t>
            </a:r>
            <a:r>
              <a:rPr lang="ru-RU" sz="1799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эксперимента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spPr>
        <a:noFill/>
        <a:ln w="25383">
          <a:noFill/>
        </a:ln>
      </c:spPr>
    </c:title>
    <c:view3D>
      <c:rotX val="30"/>
      <c:perspective val="0"/>
    </c:view3D>
    <c:plotArea>
      <c:layout>
        <c:manualLayout>
          <c:layoutTarget val="inner"/>
          <c:xMode val="edge"/>
          <c:yMode val="edge"/>
          <c:x val="0.18501048657625563"/>
          <c:y val="0.28619904511240618"/>
          <c:w val="0.60166438806379985"/>
          <c:h val="0.505629771850325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Показатели уровня развития творческих способностей у дошкольников</c:v>
                </c:pt>
              </c:strCache>
            </c:strRef>
          </c:tx>
          <c:spPr>
            <a:solidFill>
              <a:srgbClr val="EC0A40"/>
            </a:solidFill>
          </c:spPr>
          <c:dPt>
            <c:idx val="0"/>
            <c:explosion val="10"/>
            <c:spPr>
              <a:solidFill>
                <a:srgbClr val="FFFF00"/>
              </a:solidFill>
              <a:ln w="25383">
                <a:solidFill>
                  <a:srgbClr val="FFFFFF"/>
                </a:solidFill>
                <a:prstDash val="solid"/>
              </a:ln>
            </c:spPr>
          </c:dPt>
          <c:dPt>
            <c:idx val="1"/>
            <c:explosion val="18"/>
            <c:spPr>
              <a:solidFill>
                <a:schemeClr val="bg2">
                  <a:lumMod val="50000"/>
                </a:schemeClr>
              </a:solidFill>
              <a:ln w="25383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explosion val="29"/>
            <c:spPr>
              <a:solidFill>
                <a:srgbClr val="EC0A40"/>
              </a:solidFill>
              <a:ln w="25383">
                <a:solidFill>
                  <a:srgbClr val="FFFFFF"/>
                </a:solidFill>
                <a:prstDash val="solid"/>
              </a:ln>
            </c:spPr>
          </c:dPt>
          <c:dPt>
            <c:idx val="3"/>
            <c:spPr>
              <a:solidFill>
                <a:srgbClr val="EC0A40"/>
              </a:solidFill>
              <a:ln w="25383">
                <a:solidFill>
                  <a:srgbClr val="FFFFFF"/>
                </a:solidFill>
                <a:prstDash val="solid"/>
              </a:ln>
            </c:spPr>
          </c:dPt>
          <c:cat>
            <c:strRef>
              <c:f>Лист1!$A$2:$A$5</c:f>
              <c:strCache>
                <c:ptCount val="3"/>
                <c:pt idx="0">
                  <c:v>оптимальный</c:v>
                </c:pt>
                <c:pt idx="1">
                  <c:v>достаточный</c:v>
                </c:pt>
                <c:pt idx="2">
                  <c:v>допустимый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42</c:v>
                </c:pt>
                <c:pt idx="1">
                  <c:v>49</c:v>
                </c:pt>
                <c:pt idx="2">
                  <c:v>9</c:v>
                </c:pt>
              </c:numCache>
            </c:numRef>
          </c:val>
        </c:ser>
      </c:pie3DChart>
      <c:spPr>
        <a:noFill/>
        <a:ln w="25383">
          <a:noFill/>
        </a:ln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wMode val="edge"/>
          <c:hMode val="edge"/>
          <c:x val="0.11031903963016151"/>
          <c:y val="0.73220485949333458"/>
          <c:w val="0.88968118152276177"/>
          <c:h val="0.98406652744659329"/>
        </c:manualLayout>
      </c:layout>
      <c:spPr>
        <a:noFill/>
        <a:ln w="25383">
          <a:noFill/>
        </a:ln>
      </c:spPr>
      <c:txPr>
        <a:bodyPr rot="0" spcFirstLastPara="1" vertOverflow="ellipsis" vert="horz" wrap="square" anchor="ctr" anchorCtr="1"/>
        <a:lstStyle/>
        <a:p>
          <a:pPr>
            <a:defRPr sz="1999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</a:t>
            </a:r>
            <a:r>
              <a:rPr lang="ru-RU" sz="18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сформированности патриотических чувств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дошкольников на контрольном этапе эксперимента</a:t>
            </a:r>
            <a:r>
              <a:rPr lang="ru-RU" sz="1800" baseline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8364660813807221"/>
          <c:y val="2.4000924872569101E-3"/>
        </c:manualLayout>
      </c:layout>
      <c:spPr>
        <a:noFill/>
        <a:ln w="25399">
          <a:noFill/>
        </a:ln>
      </c:spPr>
    </c:title>
    <c:view3D>
      <c:rotX val="30"/>
      <c:perspective val="0"/>
    </c:view3D>
    <c:plotArea>
      <c:layout>
        <c:manualLayout>
          <c:layoutTarget val="inner"/>
          <c:xMode val="edge"/>
          <c:yMode val="edge"/>
          <c:x val="0.24376626987936975"/>
          <c:y val="0.33459478598678821"/>
          <c:w val="0.5718395961760363"/>
          <c:h val="0.4476002919918822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Показатели уровня развития творческих способностей у дошкольнов </c:v>
                </c:pt>
              </c:strCache>
            </c:strRef>
          </c:tx>
          <c:spPr>
            <a:solidFill>
              <a:srgbClr val="EC0A40"/>
            </a:solidFill>
          </c:spPr>
          <c:explosion val="7"/>
          <c:dPt>
            <c:idx val="0"/>
            <c:explosion val="16"/>
            <c:spPr>
              <a:solidFill>
                <a:srgbClr val="FFFF00"/>
              </a:solidFill>
              <a:ln w="25399">
                <a:solidFill>
                  <a:srgbClr val="FFFFFF"/>
                </a:solidFill>
                <a:prstDash val="solid"/>
              </a:ln>
            </c:spPr>
          </c:dPt>
          <c:dPt>
            <c:idx val="1"/>
            <c:spPr>
              <a:solidFill>
                <a:schemeClr val="bg2">
                  <a:lumMod val="50000"/>
                </a:schemeClr>
              </a:solidFill>
              <a:ln w="25399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spPr>
              <a:solidFill>
                <a:srgbClr val="EC0A40"/>
              </a:solidFill>
              <a:ln w="25399">
                <a:solidFill>
                  <a:srgbClr val="FFFFFF"/>
                </a:solidFill>
                <a:prstDash val="solid"/>
              </a:ln>
            </c:spPr>
          </c:dPt>
          <c:dPt>
            <c:idx val="3"/>
            <c:spPr>
              <a:solidFill>
                <a:srgbClr val="EC0A40"/>
              </a:solidFill>
              <a:ln w="25399">
                <a:solidFill>
                  <a:srgbClr val="FFFFFF"/>
                </a:solidFill>
                <a:prstDash val="solid"/>
              </a:ln>
            </c:spPr>
          </c:dPt>
          <c:cat>
            <c:strRef>
              <c:f>Лист1!$A$2:$A$5</c:f>
              <c:strCache>
                <c:ptCount val="4"/>
                <c:pt idx="0">
                  <c:v>оптимальный</c:v>
                </c:pt>
                <c:pt idx="1">
                  <c:v>достаточный</c:v>
                </c:pt>
                <c:pt idx="2">
                  <c:v>допустимый</c:v>
                </c:pt>
                <c:pt idx="3">
                  <c:v>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30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</c:pie3DChart>
      <c:spPr>
        <a:noFill/>
        <a:ln w="25399">
          <a:noFill/>
        </a:ln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wMode val="edge"/>
          <c:hMode val="edge"/>
          <c:x val="0.1438925653011684"/>
          <c:y val="0.71980736638521758"/>
          <c:w val="0.91629777101320931"/>
          <c:h val="1"/>
        </c:manualLayout>
      </c:layout>
      <c:spPr>
        <a:noFill/>
        <a:ln w="25399">
          <a:noFill/>
        </a:ln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D0797-71C4-4A30-B9F1-E181DB9AA00F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EAFB77-6962-472F-B215-11DCA677262B}">
      <dgm:prSet phldrT="[Текст]" custT="1"/>
      <dgm:spPr>
        <a:solidFill>
          <a:srgbClr val="00B0F0"/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3200" b="1" dirty="0">
              <a:latin typeface="Arial" pitchFamily="34" charset="0"/>
              <a:cs typeface="Arial" pitchFamily="34" charset="0"/>
            </a:rPr>
            <a:t>Проект  </a:t>
          </a:r>
        </a:p>
        <a:p>
          <a:pPr>
            <a:spcAft>
              <a:spcPts val="0"/>
            </a:spcAft>
          </a:pPr>
          <a:r>
            <a:rPr lang="ru-RU" sz="3200" b="1" dirty="0">
              <a:latin typeface="Arial" pitchFamily="34" charset="0"/>
              <a:cs typeface="Arial" pitchFamily="34" charset="0"/>
            </a:rPr>
            <a:t>в музыкальной деятельности</a:t>
          </a:r>
        </a:p>
      </dgm:t>
    </dgm:pt>
    <dgm:pt modelId="{942AB7C9-6F5C-4D88-8375-3CC75CB671D4}" type="parTrans" cxnId="{37ABC4DC-CEFA-4C8D-9619-EE3A3102DC6B}">
      <dgm:prSet/>
      <dgm:spPr/>
      <dgm:t>
        <a:bodyPr/>
        <a:lstStyle/>
        <a:p>
          <a:endParaRPr lang="ru-RU"/>
        </a:p>
      </dgm:t>
    </dgm:pt>
    <dgm:pt modelId="{E9739C11-C9BC-4C2E-8BB0-677773DEC61B}" type="sibTrans" cxnId="{37ABC4DC-CEFA-4C8D-9619-EE3A3102DC6B}">
      <dgm:prSet/>
      <dgm:spPr/>
      <dgm:t>
        <a:bodyPr/>
        <a:lstStyle/>
        <a:p>
          <a:endParaRPr lang="ru-RU"/>
        </a:p>
      </dgm:t>
    </dgm:pt>
    <dgm:pt modelId="{D39B92B8-DA38-4E74-8281-A8EEE00270A7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Совместная учебно-познавательная, творческая, игровая деятельность </a:t>
          </a:r>
        </a:p>
        <a:p>
          <a:pPr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всех субъектов музыкально-образовательного процесса </a:t>
          </a:r>
        </a:p>
        <a:p>
          <a:pPr>
            <a:spcAft>
              <a:spcPts val="0"/>
            </a:spcAft>
          </a:pPr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(дети, педагоги, родители)</a:t>
          </a:r>
        </a:p>
      </dgm:t>
    </dgm:pt>
    <dgm:pt modelId="{B7B68DDB-FC71-480F-816C-7A24C5CC9FB8}" type="parTrans" cxnId="{6D31BF97-F0B4-4485-8B86-5BA6940EA314}">
      <dgm:prSet/>
      <dgm:spPr/>
      <dgm:t>
        <a:bodyPr/>
        <a:lstStyle/>
        <a:p>
          <a:endParaRPr lang="ru-RU"/>
        </a:p>
      </dgm:t>
    </dgm:pt>
    <dgm:pt modelId="{60E2412B-A53C-4728-AAF0-8BC991D06BBB}" type="sibTrans" cxnId="{6D31BF97-F0B4-4485-8B86-5BA6940EA314}">
      <dgm:prSet/>
      <dgm:spPr/>
      <dgm:t>
        <a:bodyPr/>
        <a:lstStyle/>
        <a:p>
          <a:endParaRPr lang="ru-RU"/>
        </a:p>
      </dgm:t>
    </dgm:pt>
    <dgm:pt modelId="{A6D43809-7409-458A-A606-85CBF2AF6357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Общая цель, </a:t>
          </a:r>
        </a:p>
        <a:p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согласованные методы, </a:t>
          </a:r>
        </a:p>
        <a:p>
          <a:r>
            <a: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способы деятельности</a:t>
          </a:r>
        </a:p>
      </dgm:t>
    </dgm:pt>
    <dgm:pt modelId="{50EA3893-F132-44C9-8248-7D016A7679AD}" type="parTrans" cxnId="{A8559EC1-1558-422C-B6C8-968ED65B10FE}">
      <dgm:prSet/>
      <dgm:spPr/>
      <dgm:t>
        <a:bodyPr/>
        <a:lstStyle/>
        <a:p>
          <a:endParaRPr lang="ru-RU"/>
        </a:p>
      </dgm:t>
    </dgm:pt>
    <dgm:pt modelId="{F7521A62-6526-471A-98E3-9869EC26951C}" type="sibTrans" cxnId="{A8559EC1-1558-422C-B6C8-968ED65B10FE}">
      <dgm:prSet/>
      <dgm:spPr/>
      <dgm:t>
        <a:bodyPr/>
        <a:lstStyle/>
        <a:p>
          <a:endParaRPr lang="ru-RU"/>
        </a:p>
      </dgm:t>
    </dgm:pt>
    <dgm:pt modelId="{62CCFCC7-5BF1-4C19-B064-42679BC74E23}">
      <dgm:prSet phldrT="[Текст]"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Качество музыкального образования</a:t>
          </a:r>
        </a:p>
      </dgm:t>
    </dgm:pt>
    <dgm:pt modelId="{44C45D2F-148A-4B18-8CD9-1E6B9125B5A1}" type="parTrans" cxnId="{F24FB687-D57E-4E95-8F7C-1030057125E0}">
      <dgm:prSet/>
      <dgm:spPr/>
      <dgm:t>
        <a:bodyPr/>
        <a:lstStyle/>
        <a:p>
          <a:endParaRPr lang="ru-RU"/>
        </a:p>
      </dgm:t>
    </dgm:pt>
    <dgm:pt modelId="{C4C5FF13-034A-4880-AD8D-A691AF058268}" type="sibTrans" cxnId="{F24FB687-D57E-4E95-8F7C-1030057125E0}">
      <dgm:prSet/>
      <dgm:spPr/>
      <dgm:t>
        <a:bodyPr/>
        <a:lstStyle/>
        <a:p>
          <a:endParaRPr lang="ru-RU"/>
        </a:p>
      </dgm:t>
    </dgm:pt>
    <dgm:pt modelId="{31BA9F0C-AD5E-44B7-B940-8E3002D417FA}">
      <dgm:prSet phldrT="[Текст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Общий результат </a:t>
          </a:r>
        </a:p>
        <a:p>
          <a:pPr>
            <a:spcAft>
              <a:spcPts val="0"/>
            </a:spcAft>
          </a:pPr>
          <a:r>
            <a: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музыкальной деятельности</a:t>
          </a:r>
        </a:p>
      </dgm:t>
    </dgm:pt>
    <dgm:pt modelId="{EF63E127-AA8E-47B6-BFCA-82D2FEC053B7}" type="parTrans" cxnId="{98A19DA9-79E8-4F7E-B472-B4DCEBEAD6B8}">
      <dgm:prSet/>
      <dgm:spPr/>
      <dgm:t>
        <a:bodyPr/>
        <a:lstStyle/>
        <a:p>
          <a:endParaRPr lang="ru-RU"/>
        </a:p>
      </dgm:t>
    </dgm:pt>
    <dgm:pt modelId="{3C553972-449D-4966-9ADE-A272AD167497}" type="sibTrans" cxnId="{98A19DA9-79E8-4F7E-B472-B4DCEBEAD6B8}">
      <dgm:prSet/>
      <dgm:spPr/>
      <dgm:t>
        <a:bodyPr/>
        <a:lstStyle/>
        <a:p>
          <a:endParaRPr lang="ru-RU"/>
        </a:p>
      </dgm:t>
    </dgm:pt>
    <dgm:pt modelId="{40637407-F308-4D37-AA0E-842875BC2E29}" type="pres">
      <dgm:prSet presAssocID="{CECD0797-71C4-4A30-B9F1-E181DB9AA00F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008F1A-C2F2-4085-A863-EB9AC8D065D4}" type="pres">
      <dgm:prSet presAssocID="{CECD0797-71C4-4A30-B9F1-E181DB9AA00F}" presName="matrix" presStyleCnt="0"/>
      <dgm:spPr/>
    </dgm:pt>
    <dgm:pt modelId="{734D5287-2760-47D0-8F0E-977F45E49C42}" type="pres">
      <dgm:prSet presAssocID="{CECD0797-71C4-4A30-B9F1-E181DB9AA00F}" presName="tile1" presStyleLbl="node1" presStyleIdx="0" presStyleCnt="4"/>
      <dgm:spPr/>
      <dgm:t>
        <a:bodyPr/>
        <a:lstStyle/>
        <a:p>
          <a:endParaRPr lang="ru-RU"/>
        </a:p>
      </dgm:t>
    </dgm:pt>
    <dgm:pt modelId="{EA78AF73-09FB-41DD-8085-599BC2854DDB}" type="pres">
      <dgm:prSet presAssocID="{CECD0797-71C4-4A30-B9F1-E181DB9AA00F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4FAAE-993A-4BF8-AD63-AFEE9E394387}" type="pres">
      <dgm:prSet presAssocID="{CECD0797-71C4-4A30-B9F1-E181DB9AA00F}" presName="tile2" presStyleLbl="node1" presStyleIdx="1" presStyleCnt="4" custLinFactNeighborX="1949"/>
      <dgm:spPr/>
      <dgm:t>
        <a:bodyPr/>
        <a:lstStyle/>
        <a:p>
          <a:endParaRPr lang="ru-RU"/>
        </a:p>
      </dgm:t>
    </dgm:pt>
    <dgm:pt modelId="{AEE0EC1C-642D-410E-8E3D-51230653DFB4}" type="pres">
      <dgm:prSet presAssocID="{CECD0797-71C4-4A30-B9F1-E181DB9AA00F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EAEE1-81A6-4BD9-BD44-47465D239AFF}" type="pres">
      <dgm:prSet presAssocID="{CECD0797-71C4-4A30-B9F1-E181DB9AA00F}" presName="tile3" presStyleLbl="node1" presStyleIdx="2" presStyleCnt="4" custLinFactNeighborY="3975"/>
      <dgm:spPr/>
      <dgm:t>
        <a:bodyPr/>
        <a:lstStyle/>
        <a:p>
          <a:endParaRPr lang="ru-RU"/>
        </a:p>
      </dgm:t>
    </dgm:pt>
    <dgm:pt modelId="{2523F4EE-C496-4AE6-B770-88217BAC23B0}" type="pres">
      <dgm:prSet presAssocID="{CECD0797-71C4-4A30-B9F1-E181DB9AA00F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2350E-A496-4C36-B724-67F5D0FCCE02}" type="pres">
      <dgm:prSet presAssocID="{CECD0797-71C4-4A30-B9F1-E181DB9AA00F}" presName="tile4" presStyleLbl="node1" presStyleIdx="3" presStyleCnt="4"/>
      <dgm:spPr/>
      <dgm:t>
        <a:bodyPr/>
        <a:lstStyle/>
        <a:p>
          <a:endParaRPr lang="ru-RU"/>
        </a:p>
      </dgm:t>
    </dgm:pt>
    <dgm:pt modelId="{0969094B-6E16-4E1B-B882-AFBC19A51403}" type="pres">
      <dgm:prSet presAssocID="{CECD0797-71C4-4A30-B9F1-E181DB9AA00F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F2666-8B0A-41E0-8AAA-37E226951BB8}" type="pres">
      <dgm:prSet presAssocID="{CECD0797-71C4-4A30-B9F1-E181DB9AA00F}" presName="centerTile" presStyleLbl="fgShp" presStyleIdx="0" presStyleCnt="1" custScaleX="109104" custScaleY="13043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586D3E6E-A316-4AB9-9EE6-D0E0C6B13103}" type="presOf" srcId="{A6D43809-7409-458A-A606-85CBF2AF6357}" destId="{AEE0EC1C-642D-410E-8E3D-51230653DFB4}" srcOrd="1" destOrd="0" presId="urn:microsoft.com/office/officeart/2005/8/layout/matrix1"/>
    <dgm:cxn modelId="{4CEE7D66-0F23-4ACF-BAAB-2B56CD2B0B44}" type="presOf" srcId="{31BA9F0C-AD5E-44B7-B940-8E3002D417FA}" destId="{A902350E-A496-4C36-B724-67F5D0FCCE02}" srcOrd="0" destOrd="0" presId="urn:microsoft.com/office/officeart/2005/8/layout/matrix1"/>
    <dgm:cxn modelId="{A8559EC1-1558-422C-B6C8-968ED65B10FE}" srcId="{B7EAFB77-6962-472F-B215-11DCA677262B}" destId="{A6D43809-7409-458A-A606-85CBF2AF6357}" srcOrd="1" destOrd="0" parTransId="{50EA3893-F132-44C9-8248-7D016A7679AD}" sibTransId="{F7521A62-6526-471A-98E3-9869EC26951C}"/>
    <dgm:cxn modelId="{2D556193-C9FB-4602-8454-8E11AC50F9A1}" type="presOf" srcId="{CECD0797-71C4-4A30-B9F1-E181DB9AA00F}" destId="{40637407-F308-4D37-AA0E-842875BC2E29}" srcOrd="0" destOrd="0" presId="urn:microsoft.com/office/officeart/2005/8/layout/matrix1"/>
    <dgm:cxn modelId="{58C7A03D-A2A7-4EA6-9799-831255EFCD28}" type="presOf" srcId="{A6D43809-7409-458A-A606-85CBF2AF6357}" destId="{F994FAAE-993A-4BF8-AD63-AFEE9E394387}" srcOrd="0" destOrd="0" presId="urn:microsoft.com/office/officeart/2005/8/layout/matrix1"/>
    <dgm:cxn modelId="{B8CA710B-8F7A-4E5E-B4EF-04E7D7C5677F}" type="presOf" srcId="{B7EAFB77-6962-472F-B215-11DCA677262B}" destId="{98FF2666-8B0A-41E0-8AAA-37E226951BB8}" srcOrd="0" destOrd="0" presId="urn:microsoft.com/office/officeart/2005/8/layout/matrix1"/>
    <dgm:cxn modelId="{6D31BF97-F0B4-4485-8B86-5BA6940EA314}" srcId="{B7EAFB77-6962-472F-B215-11DCA677262B}" destId="{D39B92B8-DA38-4E74-8281-A8EEE00270A7}" srcOrd="0" destOrd="0" parTransId="{B7B68DDB-FC71-480F-816C-7A24C5CC9FB8}" sibTransId="{60E2412B-A53C-4728-AAF0-8BC991D06BBB}"/>
    <dgm:cxn modelId="{FF29C1C6-E38B-4B64-94F8-25BC9629FA8E}" type="presOf" srcId="{D39B92B8-DA38-4E74-8281-A8EEE00270A7}" destId="{734D5287-2760-47D0-8F0E-977F45E49C42}" srcOrd="0" destOrd="0" presId="urn:microsoft.com/office/officeart/2005/8/layout/matrix1"/>
    <dgm:cxn modelId="{98A19DA9-79E8-4F7E-B472-B4DCEBEAD6B8}" srcId="{B7EAFB77-6962-472F-B215-11DCA677262B}" destId="{31BA9F0C-AD5E-44B7-B940-8E3002D417FA}" srcOrd="3" destOrd="0" parTransId="{EF63E127-AA8E-47B6-BFCA-82D2FEC053B7}" sibTransId="{3C553972-449D-4966-9ADE-A272AD167497}"/>
    <dgm:cxn modelId="{D07DED1D-34C3-45B8-92C7-243BE3173070}" type="presOf" srcId="{62CCFCC7-5BF1-4C19-B064-42679BC74E23}" destId="{2523F4EE-C496-4AE6-B770-88217BAC23B0}" srcOrd="1" destOrd="0" presId="urn:microsoft.com/office/officeart/2005/8/layout/matrix1"/>
    <dgm:cxn modelId="{A0813380-8D88-4681-9B71-B5DA0F39A416}" type="presOf" srcId="{31BA9F0C-AD5E-44B7-B940-8E3002D417FA}" destId="{0969094B-6E16-4E1B-B882-AFBC19A51403}" srcOrd="1" destOrd="0" presId="urn:microsoft.com/office/officeart/2005/8/layout/matrix1"/>
    <dgm:cxn modelId="{184DE423-6C36-4B74-B1DC-46A43232E247}" type="presOf" srcId="{62CCFCC7-5BF1-4C19-B064-42679BC74E23}" destId="{10AEAEE1-81A6-4BD9-BD44-47465D239AFF}" srcOrd="0" destOrd="0" presId="urn:microsoft.com/office/officeart/2005/8/layout/matrix1"/>
    <dgm:cxn modelId="{37ABC4DC-CEFA-4C8D-9619-EE3A3102DC6B}" srcId="{CECD0797-71C4-4A30-B9F1-E181DB9AA00F}" destId="{B7EAFB77-6962-472F-B215-11DCA677262B}" srcOrd="0" destOrd="0" parTransId="{942AB7C9-6F5C-4D88-8375-3CC75CB671D4}" sibTransId="{E9739C11-C9BC-4C2E-8BB0-677773DEC61B}"/>
    <dgm:cxn modelId="{F24FB687-D57E-4E95-8F7C-1030057125E0}" srcId="{B7EAFB77-6962-472F-B215-11DCA677262B}" destId="{62CCFCC7-5BF1-4C19-B064-42679BC74E23}" srcOrd="2" destOrd="0" parTransId="{44C45D2F-148A-4B18-8CD9-1E6B9125B5A1}" sibTransId="{C4C5FF13-034A-4880-AD8D-A691AF058268}"/>
    <dgm:cxn modelId="{2F0A7140-2285-4FFD-9160-1C664E23FBC0}" type="presOf" srcId="{D39B92B8-DA38-4E74-8281-A8EEE00270A7}" destId="{EA78AF73-09FB-41DD-8085-599BC2854DDB}" srcOrd="1" destOrd="0" presId="urn:microsoft.com/office/officeart/2005/8/layout/matrix1"/>
    <dgm:cxn modelId="{8976ADCB-AB9C-47EB-BCD3-2D53015E7AA4}" type="presParOf" srcId="{40637407-F308-4D37-AA0E-842875BC2E29}" destId="{78008F1A-C2F2-4085-A863-EB9AC8D065D4}" srcOrd="0" destOrd="0" presId="urn:microsoft.com/office/officeart/2005/8/layout/matrix1"/>
    <dgm:cxn modelId="{98BA7DD5-AC99-470D-AD63-E903C6DF8E6A}" type="presParOf" srcId="{78008F1A-C2F2-4085-A863-EB9AC8D065D4}" destId="{734D5287-2760-47D0-8F0E-977F45E49C42}" srcOrd="0" destOrd="0" presId="urn:microsoft.com/office/officeart/2005/8/layout/matrix1"/>
    <dgm:cxn modelId="{0DC3E575-A63F-4375-80A9-C949087CFCAF}" type="presParOf" srcId="{78008F1A-C2F2-4085-A863-EB9AC8D065D4}" destId="{EA78AF73-09FB-41DD-8085-599BC2854DDB}" srcOrd="1" destOrd="0" presId="urn:microsoft.com/office/officeart/2005/8/layout/matrix1"/>
    <dgm:cxn modelId="{506B618D-25E4-45BE-A9C1-8CF3DD476AF1}" type="presParOf" srcId="{78008F1A-C2F2-4085-A863-EB9AC8D065D4}" destId="{F994FAAE-993A-4BF8-AD63-AFEE9E394387}" srcOrd="2" destOrd="0" presId="urn:microsoft.com/office/officeart/2005/8/layout/matrix1"/>
    <dgm:cxn modelId="{547312E6-531C-4D33-88BE-17EC4CC24A03}" type="presParOf" srcId="{78008F1A-C2F2-4085-A863-EB9AC8D065D4}" destId="{AEE0EC1C-642D-410E-8E3D-51230653DFB4}" srcOrd="3" destOrd="0" presId="urn:microsoft.com/office/officeart/2005/8/layout/matrix1"/>
    <dgm:cxn modelId="{77E53B31-FB3D-4B8B-B61A-7CE62E19AA78}" type="presParOf" srcId="{78008F1A-C2F2-4085-A863-EB9AC8D065D4}" destId="{10AEAEE1-81A6-4BD9-BD44-47465D239AFF}" srcOrd="4" destOrd="0" presId="urn:microsoft.com/office/officeart/2005/8/layout/matrix1"/>
    <dgm:cxn modelId="{BD209F54-97B2-4523-AFAF-C2111425467F}" type="presParOf" srcId="{78008F1A-C2F2-4085-A863-EB9AC8D065D4}" destId="{2523F4EE-C496-4AE6-B770-88217BAC23B0}" srcOrd="5" destOrd="0" presId="urn:microsoft.com/office/officeart/2005/8/layout/matrix1"/>
    <dgm:cxn modelId="{A4C65DAC-6877-453D-A7E4-23D6396B007A}" type="presParOf" srcId="{78008F1A-C2F2-4085-A863-EB9AC8D065D4}" destId="{A902350E-A496-4C36-B724-67F5D0FCCE02}" srcOrd="6" destOrd="0" presId="urn:microsoft.com/office/officeart/2005/8/layout/matrix1"/>
    <dgm:cxn modelId="{7A271985-D8B0-4FDA-A9B2-AA3F5ED6D94C}" type="presParOf" srcId="{78008F1A-C2F2-4085-A863-EB9AC8D065D4}" destId="{0969094B-6E16-4E1B-B882-AFBC19A51403}" srcOrd="7" destOrd="0" presId="urn:microsoft.com/office/officeart/2005/8/layout/matrix1"/>
    <dgm:cxn modelId="{D82A9AE6-878F-401C-A845-08F68B2D7C78}" type="presParOf" srcId="{40637407-F308-4D37-AA0E-842875BC2E29}" destId="{98FF2666-8B0A-41E0-8AAA-37E226951BB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228C5FE-16C2-401E-B8EC-4E84BC4504D2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51F23-B637-4B42-87FF-2EAE4881DB9D}" type="pres">
      <dgm:prSet presAssocID="{D228C5FE-16C2-401E-B8EC-4E84BC4504D2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E4207ED9-6F41-4F63-AECB-2723EF744375}" type="presOf" srcId="{D228C5FE-16C2-401E-B8EC-4E84BC4504D2}" destId="{C6A51F23-B637-4B42-87FF-2EAE4881DB9D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74EEE6-529D-4EDA-8DF2-FD1DA0A91BA3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164D015-1372-4C3C-97DC-201D20E25E10}">
      <dgm:prSet phldrT="[Текст]" custT="1"/>
      <dgm:spPr/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социального партнерства </a:t>
          </a:r>
          <a:endParaRPr lang="ru-RU" sz="18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99BF729-D94F-4972-92E4-59B47A1C258B}" type="parTrans" cxnId="{3EBA3C36-24DF-4F4B-AE80-CA8E1860C439}">
      <dgm:prSet/>
      <dgm:spPr/>
      <dgm:t>
        <a:bodyPr/>
        <a:lstStyle/>
        <a:p>
          <a:endParaRPr lang="ru-RU"/>
        </a:p>
      </dgm:t>
    </dgm:pt>
    <dgm:pt modelId="{A7751283-4F59-4B2B-A026-CA451F733F5E}" type="sibTrans" cxnId="{3EBA3C36-24DF-4F4B-AE80-CA8E1860C439}">
      <dgm:prSet/>
      <dgm:spPr/>
      <dgm:t>
        <a:bodyPr/>
        <a:lstStyle/>
        <a:p>
          <a:endParaRPr lang="ru-RU"/>
        </a:p>
      </dgm:t>
    </dgm:pt>
    <dgm:pt modelId="{75E8CC7A-EF49-4B4F-A894-0F04A6BD41A8}">
      <dgm:prSet custT="1"/>
      <dgm:spPr>
        <a:solidFill>
          <a:schemeClr val="bg2"/>
        </a:solidFill>
      </dgm:spPr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культурно- исторический</a:t>
          </a:r>
          <a:endParaRPr lang="ru-RU" sz="18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9A8E3B5-E001-4256-A914-7638072AB696}" type="parTrans" cxnId="{92E6D49F-9597-4987-8802-56953CC8128F}">
      <dgm:prSet/>
      <dgm:spPr/>
      <dgm:t>
        <a:bodyPr/>
        <a:lstStyle/>
        <a:p>
          <a:endParaRPr lang="ru-RU"/>
        </a:p>
      </dgm:t>
    </dgm:pt>
    <dgm:pt modelId="{F5CA8C95-7A4F-4557-BA22-35A7DE8F25F4}" type="sibTrans" cxnId="{92E6D49F-9597-4987-8802-56953CC8128F}">
      <dgm:prSet/>
      <dgm:spPr/>
      <dgm:t>
        <a:bodyPr/>
        <a:lstStyle/>
        <a:p>
          <a:endParaRPr lang="ru-RU"/>
        </a:p>
      </dgm:t>
    </dgm:pt>
    <dgm:pt modelId="{6B82BB9E-6A51-40FD-8FE8-57B9061B18BE}">
      <dgm:prSet custT="1"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</a:t>
          </a:r>
          <a:r>
            <a:rPr lang="ru-RU" sz="1800" u="none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героико-патриоти-ческий</a:t>
          </a:r>
          <a:endParaRPr lang="ru-RU" sz="18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E2F63BE-8BA2-47B1-80DD-B5C06E0D9065}" type="parTrans" cxnId="{6EE6FEB7-D4AF-4B6A-87B4-EFB1474EC8FA}">
      <dgm:prSet/>
      <dgm:spPr/>
      <dgm:t>
        <a:bodyPr/>
        <a:lstStyle/>
        <a:p>
          <a:endParaRPr lang="ru-RU"/>
        </a:p>
      </dgm:t>
    </dgm:pt>
    <dgm:pt modelId="{6199BE99-C271-44CA-ABB4-27ABA6C5D7FC}" type="sibTrans" cxnId="{6EE6FEB7-D4AF-4B6A-87B4-EFB1474EC8FA}">
      <dgm:prSet/>
      <dgm:spPr/>
      <dgm:t>
        <a:bodyPr/>
        <a:lstStyle/>
        <a:p>
          <a:endParaRPr lang="ru-RU"/>
        </a:p>
      </dgm:t>
    </dgm:pt>
    <dgm:pt modelId="{FC8D3162-3DBD-4341-9E47-D260FC872FC4}">
      <dgm:prSet custT="1"/>
      <dgm:spPr/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краеведческий</a:t>
          </a:r>
          <a:endParaRPr lang="ru-RU" sz="18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14B4831-75C1-4AB6-AFCA-9E149DA1F183}" type="parTrans" cxnId="{91211ED3-5B25-4975-A7AC-9CEBDCD8712C}">
      <dgm:prSet/>
      <dgm:spPr/>
      <dgm:t>
        <a:bodyPr/>
        <a:lstStyle/>
        <a:p>
          <a:endParaRPr lang="ru-RU"/>
        </a:p>
      </dgm:t>
    </dgm:pt>
    <dgm:pt modelId="{8D4EAB7B-ADF9-4624-804B-859BA8AF5869}" type="sibTrans" cxnId="{91211ED3-5B25-4975-A7AC-9CEBDCD8712C}">
      <dgm:prSet/>
      <dgm:spPr/>
      <dgm:t>
        <a:bodyPr/>
        <a:lstStyle/>
        <a:p>
          <a:endParaRPr lang="ru-RU"/>
        </a:p>
      </dgm:t>
    </dgm:pt>
    <dgm:pt modelId="{507356C3-3DBA-4C9C-BAED-F0D3475B73DC}">
      <dgm:prSet custT="1"/>
      <dgm:spPr/>
      <dgm:t>
        <a:bodyPr/>
        <a:lstStyle/>
        <a:p>
          <a:r>
            <a:rPr lang="ru-RU" sz="1800" u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толерантности</a:t>
          </a:r>
          <a:endParaRPr lang="ru-RU" sz="1800" u="none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5DEDA2D-1631-4837-8DD1-E9F53C4E42D3}" type="parTrans" cxnId="{6C20744A-A3A5-4398-A964-57211A3C6C9A}">
      <dgm:prSet/>
      <dgm:spPr/>
      <dgm:t>
        <a:bodyPr/>
        <a:lstStyle/>
        <a:p>
          <a:endParaRPr lang="ru-RU"/>
        </a:p>
      </dgm:t>
    </dgm:pt>
    <dgm:pt modelId="{30159947-E92E-4443-B9D7-5E2F7D0323B5}" type="sibTrans" cxnId="{6C20744A-A3A5-4398-A964-57211A3C6C9A}">
      <dgm:prSet/>
      <dgm:spPr/>
      <dgm:t>
        <a:bodyPr/>
        <a:lstStyle/>
        <a:p>
          <a:endParaRPr lang="ru-RU"/>
        </a:p>
      </dgm:t>
    </dgm:pt>
    <dgm:pt modelId="{DCCA06C4-32EA-4B73-9D6A-0E9FCD85F950}">
      <dgm:prSet/>
      <dgm:spPr/>
      <dgm:t>
        <a:bodyPr/>
        <a:lstStyle/>
        <a:p>
          <a:endParaRPr lang="ru-RU" dirty="0"/>
        </a:p>
      </dgm:t>
    </dgm:pt>
    <dgm:pt modelId="{D6982462-C73C-4F4D-A900-A4DB2BBEBA0F}" type="parTrans" cxnId="{431FF7F3-A319-4310-B012-553966EE2BE5}">
      <dgm:prSet/>
      <dgm:spPr/>
      <dgm:t>
        <a:bodyPr/>
        <a:lstStyle/>
        <a:p>
          <a:endParaRPr lang="ru-RU"/>
        </a:p>
      </dgm:t>
    </dgm:pt>
    <dgm:pt modelId="{674875B1-BD83-4E24-B9CB-8D96D6C82B0E}" type="sibTrans" cxnId="{431FF7F3-A319-4310-B012-553966EE2BE5}">
      <dgm:prSet/>
      <dgm:spPr/>
      <dgm:t>
        <a:bodyPr/>
        <a:lstStyle/>
        <a:p>
          <a:endParaRPr lang="ru-RU"/>
        </a:p>
      </dgm:t>
    </dgm:pt>
    <dgm:pt modelId="{C47F3038-281B-433E-BCEE-7CD175B6B29D}">
      <dgm:prSet/>
      <dgm:spPr/>
      <dgm:t>
        <a:bodyPr/>
        <a:lstStyle/>
        <a:p>
          <a:endParaRPr lang="ru-RU" dirty="0"/>
        </a:p>
      </dgm:t>
    </dgm:pt>
    <dgm:pt modelId="{A57F70F9-A6F9-4352-96B3-4DF308FAE227}" type="parTrans" cxnId="{EE1DF781-E6EC-4625-AF7A-31B5CDE44AED}">
      <dgm:prSet/>
      <dgm:spPr/>
      <dgm:t>
        <a:bodyPr/>
        <a:lstStyle/>
        <a:p>
          <a:endParaRPr lang="ru-RU"/>
        </a:p>
      </dgm:t>
    </dgm:pt>
    <dgm:pt modelId="{DB5FEF03-47A5-4EB6-8A34-8F70B243B738}" type="sibTrans" cxnId="{EE1DF781-E6EC-4625-AF7A-31B5CDE44AED}">
      <dgm:prSet/>
      <dgm:spPr/>
      <dgm:t>
        <a:bodyPr/>
        <a:lstStyle/>
        <a:p>
          <a:endParaRPr lang="ru-RU"/>
        </a:p>
      </dgm:t>
    </dgm:pt>
    <dgm:pt modelId="{DB2DD0AB-D3F6-4706-8F39-25FED0F1A179}">
      <dgm:prSet/>
      <dgm:spPr/>
      <dgm:t>
        <a:bodyPr/>
        <a:lstStyle/>
        <a:p>
          <a:endParaRPr lang="ru-RU" dirty="0"/>
        </a:p>
      </dgm:t>
    </dgm:pt>
    <dgm:pt modelId="{357365DF-2C94-4877-B1D3-FA5E5CE4D4C0}" type="parTrans" cxnId="{9D6F6372-229A-403A-BF79-43D18E07A8BE}">
      <dgm:prSet/>
      <dgm:spPr/>
      <dgm:t>
        <a:bodyPr/>
        <a:lstStyle/>
        <a:p>
          <a:endParaRPr lang="ru-RU"/>
        </a:p>
      </dgm:t>
    </dgm:pt>
    <dgm:pt modelId="{73D8EA2B-6836-49EC-9539-26E5AA25EE21}" type="sibTrans" cxnId="{9D6F6372-229A-403A-BF79-43D18E07A8BE}">
      <dgm:prSet/>
      <dgm:spPr/>
      <dgm:t>
        <a:bodyPr/>
        <a:lstStyle/>
        <a:p>
          <a:endParaRPr lang="ru-RU"/>
        </a:p>
      </dgm:t>
    </dgm:pt>
    <dgm:pt modelId="{59BF1C93-5596-4E1E-8C8C-E19143ABEDEC}">
      <dgm:prSet/>
      <dgm:spPr/>
      <dgm:t>
        <a:bodyPr/>
        <a:lstStyle/>
        <a:p>
          <a:endParaRPr lang="ru-RU" dirty="0"/>
        </a:p>
      </dgm:t>
    </dgm:pt>
    <dgm:pt modelId="{BC8399E2-764E-442B-A848-3D3AA2C6C67C}" type="parTrans" cxnId="{B7F591B2-B993-4BB9-9332-813A56218F18}">
      <dgm:prSet/>
      <dgm:spPr/>
      <dgm:t>
        <a:bodyPr/>
        <a:lstStyle/>
        <a:p>
          <a:endParaRPr lang="ru-RU"/>
        </a:p>
      </dgm:t>
    </dgm:pt>
    <dgm:pt modelId="{783AE498-CA39-419A-9BFD-A92DA2E084D5}" type="sibTrans" cxnId="{B7F591B2-B993-4BB9-9332-813A56218F18}">
      <dgm:prSet/>
      <dgm:spPr/>
      <dgm:t>
        <a:bodyPr/>
        <a:lstStyle/>
        <a:p>
          <a:endParaRPr lang="ru-RU"/>
        </a:p>
      </dgm:t>
    </dgm:pt>
    <dgm:pt modelId="{EA109E4A-0FB6-40F4-96F0-9A5FA741DC03}">
      <dgm:prSet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нравственно-патриотическое воспитание дошкольников средствами музыки</a:t>
          </a:r>
          <a:endParaRPr lang="ru-RU" sz="1800" dirty="0">
            <a:solidFill>
              <a:schemeClr val="tx1"/>
            </a:solidFill>
          </a:endParaRPr>
        </a:p>
      </dgm:t>
    </dgm:pt>
    <dgm:pt modelId="{76B6F300-2896-439B-913F-38AF74ECAFE7}" type="parTrans" cxnId="{81FF8328-A9F1-4440-BACD-82303D338791}">
      <dgm:prSet/>
      <dgm:spPr/>
      <dgm:t>
        <a:bodyPr/>
        <a:lstStyle/>
        <a:p>
          <a:endParaRPr lang="ru-RU"/>
        </a:p>
      </dgm:t>
    </dgm:pt>
    <dgm:pt modelId="{5521EA8B-ED13-4882-B655-D7F5F95117B6}" type="sibTrans" cxnId="{81FF8328-A9F1-4440-BACD-82303D338791}">
      <dgm:prSet/>
      <dgm:spPr/>
      <dgm:t>
        <a:bodyPr/>
        <a:lstStyle/>
        <a:p>
          <a:endParaRPr lang="ru-RU"/>
        </a:p>
      </dgm:t>
    </dgm:pt>
    <dgm:pt modelId="{84B74137-7BDB-4D64-B6E4-66392222C71A}" type="pres">
      <dgm:prSet presAssocID="{B874EEE6-529D-4EDA-8DF2-FD1DA0A91BA3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3FBB3F-DB22-4836-B1C0-1AC953E73445}" type="pres">
      <dgm:prSet presAssocID="{EA109E4A-0FB6-40F4-96F0-9A5FA741DC03}" presName="centerShape" presStyleLbl="node0" presStyleIdx="0" presStyleCnt="1"/>
      <dgm:spPr/>
      <dgm:t>
        <a:bodyPr/>
        <a:lstStyle/>
        <a:p>
          <a:endParaRPr lang="ru-RU"/>
        </a:p>
      </dgm:t>
    </dgm:pt>
    <dgm:pt modelId="{8314664F-7A3A-4DFF-85C1-1909FAC4C192}" type="pres">
      <dgm:prSet presAssocID="{75E8CC7A-EF49-4B4F-A894-0F04A6BD41A8}" presName="node" presStyleLbl="node1" presStyleIdx="0" presStyleCnt="5" custScaleX="118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950E8A-E6DC-4CD2-A837-31C97DDFC594}" type="pres">
      <dgm:prSet presAssocID="{75E8CC7A-EF49-4B4F-A894-0F04A6BD41A8}" presName="dummy" presStyleCnt="0"/>
      <dgm:spPr/>
    </dgm:pt>
    <dgm:pt modelId="{4D0FD5C9-5083-4B92-A02E-476D0BBB7636}" type="pres">
      <dgm:prSet presAssocID="{F5CA8C95-7A4F-4557-BA22-35A7DE8F25F4}" presName="sibTrans" presStyleLbl="sibTrans2D1" presStyleIdx="0" presStyleCnt="5"/>
      <dgm:spPr/>
      <dgm:t>
        <a:bodyPr/>
        <a:lstStyle/>
        <a:p>
          <a:endParaRPr lang="ru-RU"/>
        </a:p>
      </dgm:t>
    </dgm:pt>
    <dgm:pt modelId="{74EC6C0D-8324-4DF4-B009-8F1F971976FC}" type="pres">
      <dgm:prSet presAssocID="{6B82BB9E-6A51-40FD-8FE8-57B9061B18BE}" presName="node" presStyleLbl="node1" presStyleIdx="1" presStyleCnt="5" custScaleX="126941" custRadScaleRad="109592" custRadScaleInc="193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DB5569-0621-4C7A-9F56-D62ED8FF54E3}" type="pres">
      <dgm:prSet presAssocID="{6B82BB9E-6A51-40FD-8FE8-57B9061B18BE}" presName="dummy" presStyleCnt="0"/>
      <dgm:spPr/>
    </dgm:pt>
    <dgm:pt modelId="{60F10B3C-5136-4EF5-8B7B-6C58A59F6D34}" type="pres">
      <dgm:prSet presAssocID="{6199BE99-C271-44CA-ABB4-27ABA6C5D7FC}" presName="sibTrans" presStyleLbl="sibTrans2D1" presStyleIdx="1" presStyleCnt="5"/>
      <dgm:spPr/>
      <dgm:t>
        <a:bodyPr/>
        <a:lstStyle/>
        <a:p>
          <a:endParaRPr lang="ru-RU"/>
        </a:p>
      </dgm:t>
    </dgm:pt>
    <dgm:pt modelId="{FFE8165E-E6CE-4D75-ABF9-0E4909E02C27}" type="pres">
      <dgm:prSet presAssocID="{D164D015-1372-4C3C-97DC-201D20E25E10}" presName="node" presStyleLbl="node1" presStyleIdx="2" presStyleCnt="5" custScaleX="1447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9EAE34-89B4-4821-BD9F-57EF8C53B654}" type="pres">
      <dgm:prSet presAssocID="{D164D015-1372-4C3C-97DC-201D20E25E10}" presName="dummy" presStyleCnt="0"/>
      <dgm:spPr/>
    </dgm:pt>
    <dgm:pt modelId="{716DEF97-6B36-4267-A6B6-70536D52E7AF}" type="pres">
      <dgm:prSet presAssocID="{A7751283-4F59-4B2B-A026-CA451F733F5E}" presName="sibTrans" presStyleLbl="sibTrans2D1" presStyleIdx="2" presStyleCnt="5"/>
      <dgm:spPr/>
      <dgm:t>
        <a:bodyPr/>
        <a:lstStyle/>
        <a:p>
          <a:endParaRPr lang="ru-RU"/>
        </a:p>
      </dgm:t>
    </dgm:pt>
    <dgm:pt modelId="{E567D854-5F4C-4BE7-A466-02A1D93E0E87}" type="pres">
      <dgm:prSet presAssocID="{507356C3-3DBA-4C9C-BAED-F0D3475B73DC}" presName="node" presStyleLbl="node1" presStyleIdx="3" presStyleCnt="5" custScaleX="1403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4E1121-3E4E-46F6-BBE4-13F17FA43D98}" type="pres">
      <dgm:prSet presAssocID="{507356C3-3DBA-4C9C-BAED-F0D3475B73DC}" presName="dummy" presStyleCnt="0"/>
      <dgm:spPr/>
    </dgm:pt>
    <dgm:pt modelId="{9273A71B-5E22-4569-BC15-82DB185BC532}" type="pres">
      <dgm:prSet presAssocID="{30159947-E92E-4443-B9D7-5E2F7D0323B5}" presName="sibTrans" presStyleLbl="sibTrans2D1" presStyleIdx="3" presStyleCnt="5"/>
      <dgm:spPr/>
      <dgm:t>
        <a:bodyPr/>
        <a:lstStyle/>
        <a:p>
          <a:endParaRPr lang="ru-RU"/>
        </a:p>
      </dgm:t>
    </dgm:pt>
    <dgm:pt modelId="{B21B4626-27CD-4F21-BF70-92867FFEE145}" type="pres">
      <dgm:prSet presAssocID="{FC8D3162-3DBD-4341-9E47-D260FC872FC4}" presName="node" presStyleLbl="node1" presStyleIdx="4" presStyleCnt="5" custScaleX="130423" custRadScaleRad="109424" custRadScaleInc="-192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BAEC1-5760-4E44-A7D1-C69ECE4BEEEF}" type="pres">
      <dgm:prSet presAssocID="{FC8D3162-3DBD-4341-9E47-D260FC872FC4}" presName="dummy" presStyleCnt="0"/>
      <dgm:spPr/>
    </dgm:pt>
    <dgm:pt modelId="{3B26B946-E5EA-4987-A86B-CA93E279B0AA}" type="pres">
      <dgm:prSet presAssocID="{8D4EAB7B-ADF9-4624-804B-859BA8AF5869}" presName="sibTrans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EE1DF781-E6EC-4625-AF7A-31B5CDE44AED}" srcId="{B874EEE6-529D-4EDA-8DF2-FD1DA0A91BA3}" destId="{C47F3038-281B-433E-BCEE-7CD175B6B29D}" srcOrd="4" destOrd="0" parTransId="{A57F70F9-A6F9-4352-96B3-4DF308FAE227}" sibTransId="{DB5FEF03-47A5-4EB6-8A34-8F70B243B738}"/>
    <dgm:cxn modelId="{B5A33125-6AA8-4AF3-85B9-E19E318A5CF3}" type="presOf" srcId="{6B82BB9E-6A51-40FD-8FE8-57B9061B18BE}" destId="{74EC6C0D-8324-4DF4-B009-8F1F971976FC}" srcOrd="0" destOrd="0" presId="urn:microsoft.com/office/officeart/2005/8/layout/radial6"/>
    <dgm:cxn modelId="{E734D863-85E8-4C72-8DED-371C0ACF7B50}" type="presOf" srcId="{507356C3-3DBA-4C9C-BAED-F0D3475B73DC}" destId="{E567D854-5F4C-4BE7-A466-02A1D93E0E87}" srcOrd="0" destOrd="0" presId="urn:microsoft.com/office/officeart/2005/8/layout/radial6"/>
    <dgm:cxn modelId="{81FF8328-A9F1-4440-BACD-82303D338791}" srcId="{B874EEE6-529D-4EDA-8DF2-FD1DA0A91BA3}" destId="{EA109E4A-0FB6-40F4-96F0-9A5FA741DC03}" srcOrd="0" destOrd="0" parTransId="{76B6F300-2896-439B-913F-38AF74ECAFE7}" sibTransId="{5521EA8B-ED13-4882-B655-D7F5F95117B6}"/>
    <dgm:cxn modelId="{6C20744A-A3A5-4398-A964-57211A3C6C9A}" srcId="{EA109E4A-0FB6-40F4-96F0-9A5FA741DC03}" destId="{507356C3-3DBA-4C9C-BAED-F0D3475B73DC}" srcOrd="3" destOrd="0" parTransId="{75DEDA2D-1631-4837-8DD1-E9F53C4E42D3}" sibTransId="{30159947-E92E-4443-B9D7-5E2F7D0323B5}"/>
    <dgm:cxn modelId="{6EE6FEB7-D4AF-4B6A-87B4-EFB1474EC8FA}" srcId="{EA109E4A-0FB6-40F4-96F0-9A5FA741DC03}" destId="{6B82BB9E-6A51-40FD-8FE8-57B9061B18BE}" srcOrd="1" destOrd="0" parTransId="{0E2F63BE-8BA2-47B1-80DD-B5C06E0D9065}" sibTransId="{6199BE99-C271-44CA-ABB4-27ABA6C5D7FC}"/>
    <dgm:cxn modelId="{9FD9A481-12DC-493E-BE5D-E29EAD3ED333}" type="presOf" srcId="{8D4EAB7B-ADF9-4624-804B-859BA8AF5869}" destId="{3B26B946-E5EA-4987-A86B-CA93E279B0AA}" srcOrd="0" destOrd="0" presId="urn:microsoft.com/office/officeart/2005/8/layout/radial6"/>
    <dgm:cxn modelId="{6D36283D-7C7C-479C-8525-FC137E8B34FC}" type="presOf" srcId="{A7751283-4F59-4B2B-A026-CA451F733F5E}" destId="{716DEF97-6B36-4267-A6B6-70536D52E7AF}" srcOrd="0" destOrd="0" presId="urn:microsoft.com/office/officeart/2005/8/layout/radial6"/>
    <dgm:cxn modelId="{3A9F48B9-D7D9-4E04-B434-DC9AA6CA8457}" type="presOf" srcId="{D164D015-1372-4C3C-97DC-201D20E25E10}" destId="{FFE8165E-E6CE-4D75-ABF9-0E4909E02C27}" srcOrd="0" destOrd="0" presId="urn:microsoft.com/office/officeart/2005/8/layout/radial6"/>
    <dgm:cxn modelId="{91211ED3-5B25-4975-A7AC-9CEBDCD8712C}" srcId="{EA109E4A-0FB6-40F4-96F0-9A5FA741DC03}" destId="{FC8D3162-3DBD-4341-9E47-D260FC872FC4}" srcOrd="4" destOrd="0" parTransId="{214B4831-75C1-4AB6-AFCA-9E149DA1F183}" sibTransId="{8D4EAB7B-ADF9-4624-804B-859BA8AF5869}"/>
    <dgm:cxn modelId="{92E6D49F-9597-4987-8802-56953CC8128F}" srcId="{EA109E4A-0FB6-40F4-96F0-9A5FA741DC03}" destId="{75E8CC7A-EF49-4B4F-A894-0F04A6BD41A8}" srcOrd="0" destOrd="0" parTransId="{49A8E3B5-E001-4256-A914-7638072AB696}" sibTransId="{F5CA8C95-7A4F-4557-BA22-35A7DE8F25F4}"/>
    <dgm:cxn modelId="{B7F591B2-B993-4BB9-9332-813A56218F18}" srcId="{B874EEE6-529D-4EDA-8DF2-FD1DA0A91BA3}" destId="{59BF1C93-5596-4E1E-8C8C-E19143ABEDEC}" srcOrd="2" destOrd="0" parTransId="{BC8399E2-764E-442B-A848-3D3AA2C6C67C}" sibTransId="{783AE498-CA39-419A-9BFD-A92DA2E084D5}"/>
    <dgm:cxn modelId="{D2683863-7CBA-4DD5-96CC-D879BCCBC048}" type="presOf" srcId="{F5CA8C95-7A4F-4557-BA22-35A7DE8F25F4}" destId="{4D0FD5C9-5083-4B92-A02E-476D0BBB7636}" srcOrd="0" destOrd="0" presId="urn:microsoft.com/office/officeart/2005/8/layout/radial6"/>
    <dgm:cxn modelId="{A843B84D-BC98-42D2-B9B1-F022AE3BB1D5}" type="presOf" srcId="{FC8D3162-3DBD-4341-9E47-D260FC872FC4}" destId="{B21B4626-27CD-4F21-BF70-92867FFEE145}" srcOrd="0" destOrd="0" presId="urn:microsoft.com/office/officeart/2005/8/layout/radial6"/>
    <dgm:cxn modelId="{AEFDA540-5AF3-4BDA-9280-C4A96B5241FC}" type="presOf" srcId="{EA109E4A-0FB6-40F4-96F0-9A5FA741DC03}" destId="{413FBB3F-DB22-4836-B1C0-1AC953E73445}" srcOrd="0" destOrd="0" presId="urn:microsoft.com/office/officeart/2005/8/layout/radial6"/>
    <dgm:cxn modelId="{0E6948C0-6430-4EA0-9F43-3C2EEE125798}" type="presOf" srcId="{6199BE99-C271-44CA-ABB4-27ABA6C5D7FC}" destId="{60F10B3C-5136-4EF5-8B7B-6C58A59F6D34}" srcOrd="0" destOrd="0" presId="urn:microsoft.com/office/officeart/2005/8/layout/radial6"/>
    <dgm:cxn modelId="{3EBA3C36-24DF-4F4B-AE80-CA8E1860C439}" srcId="{EA109E4A-0FB6-40F4-96F0-9A5FA741DC03}" destId="{D164D015-1372-4C3C-97DC-201D20E25E10}" srcOrd="2" destOrd="0" parTransId="{C99BF729-D94F-4972-92E4-59B47A1C258B}" sibTransId="{A7751283-4F59-4B2B-A026-CA451F733F5E}"/>
    <dgm:cxn modelId="{93217512-554E-4933-9B06-34EF6531DD00}" type="presOf" srcId="{75E8CC7A-EF49-4B4F-A894-0F04A6BD41A8}" destId="{8314664F-7A3A-4DFF-85C1-1909FAC4C192}" srcOrd="0" destOrd="0" presId="urn:microsoft.com/office/officeart/2005/8/layout/radial6"/>
    <dgm:cxn modelId="{424B5608-F00B-4871-9A61-7D2092D388A1}" type="presOf" srcId="{30159947-E92E-4443-B9D7-5E2F7D0323B5}" destId="{9273A71B-5E22-4569-BC15-82DB185BC532}" srcOrd="0" destOrd="0" presId="urn:microsoft.com/office/officeart/2005/8/layout/radial6"/>
    <dgm:cxn modelId="{38C47095-D13A-4E3F-A063-9FFB1A09FD55}" type="presOf" srcId="{B874EEE6-529D-4EDA-8DF2-FD1DA0A91BA3}" destId="{84B74137-7BDB-4D64-B6E4-66392222C71A}" srcOrd="0" destOrd="0" presId="urn:microsoft.com/office/officeart/2005/8/layout/radial6"/>
    <dgm:cxn modelId="{431FF7F3-A319-4310-B012-553966EE2BE5}" srcId="{B874EEE6-529D-4EDA-8DF2-FD1DA0A91BA3}" destId="{DCCA06C4-32EA-4B73-9D6A-0E9FCD85F950}" srcOrd="3" destOrd="0" parTransId="{D6982462-C73C-4F4D-A900-A4DB2BBEBA0F}" sibTransId="{674875B1-BD83-4E24-B9CB-8D96D6C82B0E}"/>
    <dgm:cxn modelId="{9D6F6372-229A-403A-BF79-43D18E07A8BE}" srcId="{B874EEE6-529D-4EDA-8DF2-FD1DA0A91BA3}" destId="{DB2DD0AB-D3F6-4706-8F39-25FED0F1A179}" srcOrd="1" destOrd="0" parTransId="{357365DF-2C94-4877-B1D3-FA5E5CE4D4C0}" sibTransId="{73D8EA2B-6836-49EC-9539-26E5AA25EE21}"/>
    <dgm:cxn modelId="{AAE825A8-373F-4C78-8F82-BBC9A77CFE0A}" type="presParOf" srcId="{84B74137-7BDB-4D64-B6E4-66392222C71A}" destId="{413FBB3F-DB22-4836-B1C0-1AC953E73445}" srcOrd="0" destOrd="0" presId="urn:microsoft.com/office/officeart/2005/8/layout/radial6"/>
    <dgm:cxn modelId="{EFDB0458-716B-4254-86D3-3FB1C3EFD053}" type="presParOf" srcId="{84B74137-7BDB-4D64-B6E4-66392222C71A}" destId="{8314664F-7A3A-4DFF-85C1-1909FAC4C192}" srcOrd="1" destOrd="0" presId="urn:microsoft.com/office/officeart/2005/8/layout/radial6"/>
    <dgm:cxn modelId="{785CCD20-3B72-4568-AC45-3BF8C926614F}" type="presParOf" srcId="{84B74137-7BDB-4D64-B6E4-66392222C71A}" destId="{84950E8A-E6DC-4CD2-A837-31C97DDFC594}" srcOrd="2" destOrd="0" presId="urn:microsoft.com/office/officeart/2005/8/layout/radial6"/>
    <dgm:cxn modelId="{9F36163F-9A65-422E-BD98-6A122D891113}" type="presParOf" srcId="{84B74137-7BDB-4D64-B6E4-66392222C71A}" destId="{4D0FD5C9-5083-4B92-A02E-476D0BBB7636}" srcOrd="3" destOrd="0" presId="urn:microsoft.com/office/officeart/2005/8/layout/radial6"/>
    <dgm:cxn modelId="{EE421996-A319-4ACB-994B-4532B4C8DDF6}" type="presParOf" srcId="{84B74137-7BDB-4D64-B6E4-66392222C71A}" destId="{74EC6C0D-8324-4DF4-B009-8F1F971976FC}" srcOrd="4" destOrd="0" presId="urn:microsoft.com/office/officeart/2005/8/layout/radial6"/>
    <dgm:cxn modelId="{91753C04-E0BA-4605-A87F-5EEE1F3C2F81}" type="presParOf" srcId="{84B74137-7BDB-4D64-B6E4-66392222C71A}" destId="{0FDB5569-0621-4C7A-9F56-D62ED8FF54E3}" srcOrd="5" destOrd="0" presId="urn:microsoft.com/office/officeart/2005/8/layout/radial6"/>
    <dgm:cxn modelId="{418A6F92-4CE9-4B6A-88B4-D43129A3C841}" type="presParOf" srcId="{84B74137-7BDB-4D64-B6E4-66392222C71A}" destId="{60F10B3C-5136-4EF5-8B7B-6C58A59F6D34}" srcOrd="6" destOrd="0" presId="urn:microsoft.com/office/officeart/2005/8/layout/radial6"/>
    <dgm:cxn modelId="{7FDF2274-0493-41BB-8A09-0821E6125CFA}" type="presParOf" srcId="{84B74137-7BDB-4D64-B6E4-66392222C71A}" destId="{FFE8165E-E6CE-4D75-ABF9-0E4909E02C27}" srcOrd="7" destOrd="0" presId="urn:microsoft.com/office/officeart/2005/8/layout/radial6"/>
    <dgm:cxn modelId="{C30CD237-C386-4EA4-8637-871EE69FB74E}" type="presParOf" srcId="{84B74137-7BDB-4D64-B6E4-66392222C71A}" destId="{8F9EAE34-89B4-4821-BD9F-57EF8C53B654}" srcOrd="8" destOrd="0" presId="urn:microsoft.com/office/officeart/2005/8/layout/radial6"/>
    <dgm:cxn modelId="{9C401DFA-7AC4-4433-9810-46B60081E913}" type="presParOf" srcId="{84B74137-7BDB-4D64-B6E4-66392222C71A}" destId="{716DEF97-6B36-4267-A6B6-70536D52E7AF}" srcOrd="9" destOrd="0" presId="urn:microsoft.com/office/officeart/2005/8/layout/radial6"/>
    <dgm:cxn modelId="{4EF1E034-9952-4AA2-AA28-4C32F1CE7145}" type="presParOf" srcId="{84B74137-7BDB-4D64-B6E4-66392222C71A}" destId="{E567D854-5F4C-4BE7-A466-02A1D93E0E87}" srcOrd="10" destOrd="0" presId="urn:microsoft.com/office/officeart/2005/8/layout/radial6"/>
    <dgm:cxn modelId="{E844F4AD-6984-47FE-B1F5-6E8BC68A98DB}" type="presParOf" srcId="{84B74137-7BDB-4D64-B6E4-66392222C71A}" destId="{B84E1121-3E4E-46F6-BBE4-13F17FA43D98}" srcOrd="11" destOrd="0" presId="urn:microsoft.com/office/officeart/2005/8/layout/radial6"/>
    <dgm:cxn modelId="{8540F91C-4F59-4FF9-AD14-3AFB01833E5E}" type="presParOf" srcId="{84B74137-7BDB-4D64-B6E4-66392222C71A}" destId="{9273A71B-5E22-4569-BC15-82DB185BC532}" srcOrd="12" destOrd="0" presId="urn:microsoft.com/office/officeart/2005/8/layout/radial6"/>
    <dgm:cxn modelId="{B3B7F130-AB8B-4A0B-B845-F3F8F24BA6E0}" type="presParOf" srcId="{84B74137-7BDB-4D64-B6E4-66392222C71A}" destId="{B21B4626-27CD-4F21-BF70-92867FFEE145}" srcOrd="13" destOrd="0" presId="urn:microsoft.com/office/officeart/2005/8/layout/radial6"/>
    <dgm:cxn modelId="{8305936B-634E-4D12-9EDF-EE56EC47ADF1}" type="presParOf" srcId="{84B74137-7BDB-4D64-B6E4-66392222C71A}" destId="{602BAEC1-5760-4E44-A7D1-C69ECE4BEEEF}" srcOrd="14" destOrd="0" presId="urn:microsoft.com/office/officeart/2005/8/layout/radial6"/>
    <dgm:cxn modelId="{55683146-9C52-4E06-BEB8-55C24A709F1C}" type="presParOf" srcId="{84B74137-7BDB-4D64-B6E4-66392222C71A}" destId="{3B26B946-E5EA-4987-A86B-CA93E279B0AA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9318994-49D1-4DDC-BEC1-9BD0F739A9BE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E8588C-2FA8-4B6E-A838-C219C925A977}">
      <dgm:prSet phldrT="[Текст]" custT="1"/>
      <dgm:spPr>
        <a:solidFill>
          <a:schemeClr val="bg2">
            <a:lumMod val="75000"/>
          </a:schemeClr>
        </a:solidFill>
      </dgm:spPr>
      <dgm:t>
        <a:bodyPr/>
        <a:lstStyle/>
        <a:p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Музыкально-литературная композиция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«ДЕТСТВО, ОПАЛЁННОЕ ВОЙНОЙ»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D89182FE-A5DD-4D99-B43D-4246352E2B14}" type="parTrans" cxnId="{203A5AA0-DD1B-4E9C-9823-815CCC55676A}">
      <dgm:prSet/>
      <dgm:spPr/>
      <dgm:t>
        <a:bodyPr/>
        <a:lstStyle/>
        <a:p>
          <a:endParaRPr lang="ru-RU"/>
        </a:p>
      </dgm:t>
    </dgm:pt>
    <dgm:pt modelId="{31143E91-CAD5-4C97-AEE5-392EED68E658}" type="sibTrans" cxnId="{203A5AA0-DD1B-4E9C-9823-815CCC55676A}">
      <dgm:prSet/>
      <dgm:spPr/>
      <dgm:t>
        <a:bodyPr/>
        <a:lstStyle/>
        <a:p>
          <a:endParaRPr lang="ru-RU"/>
        </a:p>
      </dgm:t>
    </dgm:pt>
    <dgm:pt modelId="{45A8D994-AF84-45CD-B456-5CF86330B372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Смотр-конкурс строя и песни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«ПАРАД ПОБЕДЫ»</a:t>
          </a:r>
          <a:r>
            <a:rPr lang="ru-RU" sz="1400" dirty="0">
              <a:solidFill>
                <a:schemeClr val="tx1"/>
              </a:solidFill>
            </a:rPr>
            <a:t>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E82382F-C708-4050-8667-0EB143DBE0AE}" type="parTrans" cxnId="{00D13538-D55C-4835-8A18-DC51EB286F30}">
      <dgm:prSet/>
      <dgm:spPr/>
      <dgm:t>
        <a:bodyPr/>
        <a:lstStyle/>
        <a:p>
          <a:endParaRPr lang="ru-RU"/>
        </a:p>
      </dgm:t>
    </dgm:pt>
    <dgm:pt modelId="{04F6DF34-5212-4DD9-9422-7D06C222FC15}" type="sibTrans" cxnId="{00D13538-D55C-4835-8A18-DC51EB286F30}">
      <dgm:prSet/>
      <dgm:spPr/>
      <dgm:t>
        <a:bodyPr/>
        <a:lstStyle/>
        <a:p>
          <a:endParaRPr lang="ru-RU"/>
        </a:p>
      </dgm:t>
    </dgm:pt>
    <dgm:pt modelId="{E60E8EA8-9408-48FC-B1C7-6FD938AD43D7}">
      <dgm:prSet phldrT="[Текст]"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чтецов 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среди воспитанников ДОУ</a:t>
          </a:r>
        </a:p>
        <a:p>
          <a:r>
            <a: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«НИКТО НЕ ЗАБЫТ И НИЧТО НЕ ЗАБЫТО»</a:t>
          </a:r>
        </a:p>
      </dgm:t>
    </dgm:pt>
    <dgm:pt modelId="{1F3B628D-B590-42D8-8C13-9E8E8829A80D}" type="parTrans" cxnId="{755E9F0E-4354-44D8-85A1-A551BC826431}">
      <dgm:prSet/>
      <dgm:spPr/>
      <dgm:t>
        <a:bodyPr/>
        <a:lstStyle/>
        <a:p>
          <a:endParaRPr lang="ru-RU"/>
        </a:p>
      </dgm:t>
    </dgm:pt>
    <dgm:pt modelId="{EE0717B1-034F-4234-A1DC-41C144FF84B1}" type="sibTrans" cxnId="{755E9F0E-4354-44D8-85A1-A551BC826431}">
      <dgm:prSet/>
      <dgm:spPr/>
      <dgm:t>
        <a:bodyPr/>
        <a:lstStyle/>
        <a:p>
          <a:endParaRPr lang="ru-RU"/>
        </a:p>
      </dgm:t>
    </dgm:pt>
    <dgm:pt modelId="{2204D294-AEF7-4A8B-8ADA-D073B02D96AA}" type="pres">
      <dgm:prSet presAssocID="{79318994-49D1-4DDC-BEC1-9BD0F739A9B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8FDED5-F91F-4E7E-8038-06ECAA8C4053}" type="pres">
      <dgm:prSet presAssocID="{2DE8588C-2FA8-4B6E-A838-C219C925A977}" presName="node" presStyleLbl="node1" presStyleIdx="0" presStyleCnt="3" custLinFactX="-6179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8CF264-9856-48B8-8427-A9AAFB1F52C4}" type="pres">
      <dgm:prSet presAssocID="{31143E91-CAD5-4C97-AEE5-392EED68E658}" presName="sibTrans" presStyleCnt="0"/>
      <dgm:spPr/>
    </dgm:pt>
    <dgm:pt modelId="{925B6855-7B52-4122-AEFB-3B9395306D64}" type="pres">
      <dgm:prSet presAssocID="{45A8D994-AF84-45CD-B456-5CF86330B3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E7767C-7951-453D-A713-56053E1BB805}" type="pres">
      <dgm:prSet presAssocID="{04F6DF34-5212-4DD9-9422-7D06C222FC15}" presName="sibTrans" presStyleCnt="0"/>
      <dgm:spPr/>
    </dgm:pt>
    <dgm:pt modelId="{E962EA16-752E-47A0-957B-D71484C1632D}" type="pres">
      <dgm:prSet presAssocID="{E60E8EA8-9408-48FC-B1C7-6FD938AD43D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D13538-D55C-4835-8A18-DC51EB286F30}" srcId="{79318994-49D1-4DDC-BEC1-9BD0F739A9BE}" destId="{45A8D994-AF84-45CD-B456-5CF86330B372}" srcOrd="1" destOrd="0" parTransId="{4E82382F-C708-4050-8667-0EB143DBE0AE}" sibTransId="{04F6DF34-5212-4DD9-9422-7D06C222FC15}"/>
    <dgm:cxn modelId="{0208AF30-A5D0-4982-ACE7-7674B6CAD477}" type="presOf" srcId="{E60E8EA8-9408-48FC-B1C7-6FD938AD43D7}" destId="{E962EA16-752E-47A0-957B-D71484C1632D}" srcOrd="0" destOrd="0" presId="urn:microsoft.com/office/officeart/2005/8/layout/hList6"/>
    <dgm:cxn modelId="{755E9F0E-4354-44D8-85A1-A551BC826431}" srcId="{79318994-49D1-4DDC-BEC1-9BD0F739A9BE}" destId="{E60E8EA8-9408-48FC-B1C7-6FD938AD43D7}" srcOrd="2" destOrd="0" parTransId="{1F3B628D-B590-42D8-8C13-9E8E8829A80D}" sibTransId="{EE0717B1-034F-4234-A1DC-41C144FF84B1}"/>
    <dgm:cxn modelId="{2C76864C-5EDB-451F-9545-8587589E666A}" type="presOf" srcId="{2DE8588C-2FA8-4B6E-A838-C219C925A977}" destId="{3C8FDED5-F91F-4E7E-8038-06ECAA8C4053}" srcOrd="0" destOrd="0" presId="urn:microsoft.com/office/officeart/2005/8/layout/hList6"/>
    <dgm:cxn modelId="{021B1A7C-F0AC-4B5D-B995-1B5349049BD7}" type="presOf" srcId="{79318994-49D1-4DDC-BEC1-9BD0F739A9BE}" destId="{2204D294-AEF7-4A8B-8ADA-D073B02D96AA}" srcOrd="0" destOrd="0" presId="urn:microsoft.com/office/officeart/2005/8/layout/hList6"/>
    <dgm:cxn modelId="{F9FA677A-BD22-48A1-85A9-21E251AB05B8}" type="presOf" srcId="{45A8D994-AF84-45CD-B456-5CF86330B372}" destId="{925B6855-7B52-4122-AEFB-3B9395306D64}" srcOrd="0" destOrd="0" presId="urn:microsoft.com/office/officeart/2005/8/layout/hList6"/>
    <dgm:cxn modelId="{203A5AA0-DD1B-4E9C-9823-815CCC55676A}" srcId="{79318994-49D1-4DDC-BEC1-9BD0F739A9BE}" destId="{2DE8588C-2FA8-4B6E-A838-C219C925A977}" srcOrd="0" destOrd="0" parTransId="{D89182FE-A5DD-4D99-B43D-4246352E2B14}" sibTransId="{31143E91-CAD5-4C97-AEE5-392EED68E658}"/>
    <dgm:cxn modelId="{5A8B7125-1BC6-46A7-B99D-EFE3ECB060D8}" type="presParOf" srcId="{2204D294-AEF7-4A8B-8ADA-D073B02D96AA}" destId="{3C8FDED5-F91F-4E7E-8038-06ECAA8C4053}" srcOrd="0" destOrd="0" presId="urn:microsoft.com/office/officeart/2005/8/layout/hList6"/>
    <dgm:cxn modelId="{28A692EC-A6BC-4081-80DD-2FB48DF795F4}" type="presParOf" srcId="{2204D294-AEF7-4A8B-8ADA-D073B02D96AA}" destId="{A28CF264-9856-48B8-8427-A9AAFB1F52C4}" srcOrd="1" destOrd="0" presId="urn:microsoft.com/office/officeart/2005/8/layout/hList6"/>
    <dgm:cxn modelId="{A51596C1-8D30-4FDC-BC74-23D44EC650C9}" type="presParOf" srcId="{2204D294-AEF7-4A8B-8ADA-D073B02D96AA}" destId="{925B6855-7B52-4122-AEFB-3B9395306D64}" srcOrd="2" destOrd="0" presId="urn:microsoft.com/office/officeart/2005/8/layout/hList6"/>
    <dgm:cxn modelId="{BE6DA2A2-1E5D-4BB0-9CEE-4F9CC2BEFB03}" type="presParOf" srcId="{2204D294-AEF7-4A8B-8ADA-D073B02D96AA}" destId="{49E7767C-7951-453D-A713-56053E1BB805}" srcOrd="3" destOrd="0" presId="urn:microsoft.com/office/officeart/2005/8/layout/hList6"/>
    <dgm:cxn modelId="{D3DBEBDD-2425-4E6A-8E3B-11FE9819A27A}" type="presParOf" srcId="{2204D294-AEF7-4A8B-8ADA-D073B02D96AA}" destId="{E962EA16-752E-47A0-957B-D71484C1632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262298-86C5-412E-95C9-10043263AC46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B4B2C8C-4E70-4B1F-8EF7-257056393E9B}">
      <dgm:prSet phldrT="[Текст]" custT="1"/>
      <dgm:spPr>
        <a:solidFill>
          <a:schemeClr val="bg2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Даёт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возможность  активизировать самостоятельную и познавательную  деятельность детей</a:t>
          </a:r>
        </a:p>
      </dgm:t>
    </dgm:pt>
    <dgm:pt modelId="{C75BB4C0-9C3B-4520-8AF7-B7E963422702}" type="parTrans" cxnId="{3B3ACAAF-E27C-4ED7-90B0-9856669FB5D0}">
      <dgm:prSet/>
      <dgm:spPr/>
      <dgm:t>
        <a:bodyPr/>
        <a:lstStyle/>
        <a:p>
          <a:endParaRPr lang="ru-RU"/>
        </a:p>
      </dgm:t>
    </dgm:pt>
    <dgm:pt modelId="{70EA13C8-1936-41C6-A8EC-439178573F88}" type="sibTrans" cxnId="{3B3ACAAF-E27C-4ED7-90B0-9856669FB5D0}">
      <dgm:prSet/>
      <dgm:spPr/>
      <dgm:t>
        <a:bodyPr/>
        <a:lstStyle/>
        <a:p>
          <a:endParaRPr lang="ru-RU"/>
        </a:p>
      </dgm:t>
    </dgm:pt>
    <dgm:pt modelId="{30F7AD04-19FB-42A0-99A0-39BB276B5927}">
      <dgm:prSet custT="1"/>
      <dgm:spPr>
        <a:solidFill>
          <a:srgbClr val="FFCC66"/>
        </a:solidFill>
        <a:ln>
          <a:solidFill>
            <a:srgbClr val="FFC000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творческих 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способностей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48BBC0-6947-4485-852B-882CF477F15D}" type="parTrans" cxnId="{1FF3102E-C84B-4918-BE34-BD3A03CAF687}">
      <dgm:prSet/>
      <dgm:spPr/>
      <dgm:t>
        <a:bodyPr/>
        <a:lstStyle/>
        <a:p>
          <a:endParaRPr lang="ru-RU"/>
        </a:p>
      </dgm:t>
    </dgm:pt>
    <dgm:pt modelId="{24874B24-7834-43CD-BDD1-C5A591CA938B}" type="sibTrans" cxnId="{1FF3102E-C84B-4918-BE34-BD3A03CAF687}">
      <dgm:prSet/>
      <dgm:spPr/>
      <dgm:t>
        <a:bodyPr/>
        <a:lstStyle/>
        <a:p>
          <a:endParaRPr lang="ru-RU"/>
        </a:p>
      </dgm:t>
    </dgm:pt>
    <dgm:pt modelId="{793FED3D-B60D-42F2-86CD-7F63F18636CA}">
      <dgm:prSet custT="1"/>
      <dgm:spPr>
        <a:solidFill>
          <a:srgbClr val="F7C2A7"/>
        </a:solidFill>
        <a:ln>
          <a:solidFill>
            <a:srgbClr val="FF6699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Помогает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осваивать детьми окружающую действительность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AE45E87-B23F-46D4-98A8-37D1741AC6C7}" type="parTrans" cxnId="{F3FA1044-D116-47D3-9609-1E1317C94BE3}">
      <dgm:prSet/>
      <dgm:spPr/>
      <dgm:t>
        <a:bodyPr/>
        <a:lstStyle/>
        <a:p>
          <a:endParaRPr lang="ru-RU"/>
        </a:p>
      </dgm:t>
    </dgm:pt>
    <dgm:pt modelId="{FF9FBD96-1731-4EE4-BEB7-BA97B3177C54}" type="sibTrans" cxnId="{F3FA1044-D116-47D3-9609-1E1317C94BE3}">
      <dgm:prSet/>
      <dgm:spPr/>
      <dgm:t>
        <a:bodyPr/>
        <a:lstStyle/>
        <a:p>
          <a:endParaRPr lang="ru-RU"/>
        </a:p>
      </dgm:t>
    </dgm:pt>
    <dgm:pt modelId="{5E070823-1400-41A6-9A1E-FC5AB0169267}">
      <dgm:prSet phldrT="[Текст]" custT="1"/>
      <dgm:spPr>
        <a:solidFill>
          <a:srgbClr val="E8B6E1"/>
        </a:solidFill>
        <a:ln>
          <a:solidFill>
            <a:srgbClr val="CC00FF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Помогает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увидеть проблему комплексно с разных сторон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DE7629F-2DD2-4B4F-BDC8-7A0045F187E5}" type="parTrans" cxnId="{DE1D11AE-1169-4C21-9D1F-6C16EB717D5F}">
      <dgm:prSet/>
      <dgm:spPr/>
      <dgm:t>
        <a:bodyPr/>
        <a:lstStyle/>
        <a:p>
          <a:endParaRPr lang="ru-RU"/>
        </a:p>
      </dgm:t>
    </dgm:pt>
    <dgm:pt modelId="{8383592A-A2E1-46D8-880F-0E09D2DBAD1F}" type="sibTrans" cxnId="{DE1D11AE-1169-4C21-9D1F-6C16EB717D5F}">
      <dgm:prSet/>
      <dgm:spPr/>
      <dgm:t>
        <a:bodyPr/>
        <a:lstStyle/>
        <a:p>
          <a:endParaRPr lang="ru-RU"/>
        </a:p>
      </dgm:t>
    </dgm:pt>
    <dgm:pt modelId="{A858CA03-FF3D-45A6-B0DD-FEE962AC4ED6}">
      <dgm:prSet phldrT="[Текст]" custT="1"/>
      <dgm:spPr>
        <a:solidFill>
          <a:schemeClr val="bg1">
            <a:lumMod val="85000"/>
          </a:schemeClr>
        </a:solidFill>
        <a:ln>
          <a:solidFill>
            <a:srgbClr val="E8B6E1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мышления, внимания,  воображения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1A66F3-5A05-4008-9792-981E926743F8}" type="parTrans" cxnId="{CF4502E3-442A-4B05-ADC0-9BDB5B0ED0D6}">
      <dgm:prSet/>
      <dgm:spPr/>
      <dgm:t>
        <a:bodyPr/>
        <a:lstStyle/>
        <a:p>
          <a:endParaRPr lang="ru-RU"/>
        </a:p>
      </dgm:t>
    </dgm:pt>
    <dgm:pt modelId="{CEFD99DE-3087-4845-A344-F8E3A77C7F36}" type="sibTrans" cxnId="{CF4502E3-442A-4B05-ADC0-9BDB5B0ED0D6}">
      <dgm:prSet/>
      <dgm:spPr/>
      <dgm:t>
        <a:bodyPr/>
        <a:lstStyle/>
        <a:p>
          <a:endParaRPr lang="ru-RU"/>
        </a:p>
      </dgm:t>
    </dgm:pt>
    <dgm:pt modelId="{60054303-7199-41F5-86EA-F4D12071F001}">
      <dgm:prSet phldrT="[Текст]" custT="1"/>
      <dgm:spPr>
        <a:solidFill>
          <a:srgbClr val="D1FEA0"/>
        </a:solidFill>
        <a:ln>
          <a:solidFill>
            <a:srgbClr val="00B050"/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навыков обобщать и   анализировать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E55EB93-0107-48FA-B1D5-CBEF86BB9498}" type="parTrans" cxnId="{F0D5FB58-F03F-4C5A-8906-DDF8DED99166}">
      <dgm:prSet/>
      <dgm:spPr/>
      <dgm:t>
        <a:bodyPr/>
        <a:lstStyle/>
        <a:p>
          <a:endParaRPr lang="ru-RU"/>
        </a:p>
      </dgm:t>
    </dgm:pt>
    <dgm:pt modelId="{D308CEEF-5063-43D5-955F-7889BC3C5FF8}" type="sibTrans" cxnId="{F0D5FB58-F03F-4C5A-8906-DDF8DED99166}">
      <dgm:prSet/>
      <dgm:spPr/>
      <dgm:t>
        <a:bodyPr/>
        <a:lstStyle/>
        <a:p>
          <a:endParaRPr lang="ru-RU"/>
        </a:p>
      </dgm:t>
    </dgm:pt>
    <dgm:pt modelId="{37D2EC66-5112-4CBF-85D8-4CB6ACF72A76}">
      <dgm:prSet custT="1"/>
      <dgm:spPr>
        <a:solidFill>
          <a:srgbClr val="ADEFD0"/>
        </a:solidFill>
        <a:ln>
          <a:solidFill>
            <a:srgbClr val="0070C0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Развивает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память, </a:t>
          </a:r>
        </a:p>
        <a:p>
          <a:pPr>
            <a:spcAft>
              <a:spcPts val="0"/>
            </a:spcAft>
          </a:pP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речь дошкольников</a:t>
          </a:r>
        </a:p>
      </dgm:t>
    </dgm:pt>
    <dgm:pt modelId="{C95A9251-FE36-4F37-A0AE-FE8BA8E7E563}" type="parTrans" cxnId="{55BF1233-DC3A-446E-95B9-CB07ABAC423C}">
      <dgm:prSet/>
      <dgm:spPr/>
      <dgm:t>
        <a:bodyPr/>
        <a:lstStyle/>
        <a:p>
          <a:endParaRPr lang="ru-RU"/>
        </a:p>
      </dgm:t>
    </dgm:pt>
    <dgm:pt modelId="{4FC03296-D6E3-4216-9875-0D51D9D966B4}" type="sibTrans" cxnId="{55BF1233-DC3A-446E-95B9-CB07ABAC423C}">
      <dgm:prSet/>
      <dgm:spPr/>
      <dgm:t>
        <a:bodyPr/>
        <a:lstStyle/>
        <a:p>
          <a:endParaRPr lang="ru-RU"/>
        </a:p>
      </dgm:t>
    </dgm:pt>
    <dgm:pt modelId="{ECFC7D50-74F9-487D-8403-D5062D95CE29}">
      <dgm:prSet phldrT="[Текст]" custT="1"/>
      <dgm:spPr>
        <a:solidFill>
          <a:schemeClr val="accent5">
            <a:lumMod val="60000"/>
            <a:lumOff val="40000"/>
          </a:schemeClr>
        </a:solidFill>
        <a:ln>
          <a:solidFill>
            <a:schemeClr val="bg2">
              <a:lumMod val="75000"/>
            </a:schemeClr>
          </a:solidFill>
        </a:ln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умению наблюдать, слушать</a:t>
          </a:r>
          <a:endParaRPr lang="ru-RU" sz="20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EBD8C67-B7B2-4BE2-8382-898198FF4C48}" type="parTrans" cxnId="{88C07B13-7BEC-4AB5-A0A0-B27F74B4CD4C}">
      <dgm:prSet/>
      <dgm:spPr/>
      <dgm:t>
        <a:bodyPr/>
        <a:lstStyle/>
        <a:p>
          <a:endParaRPr lang="ru-RU"/>
        </a:p>
      </dgm:t>
    </dgm:pt>
    <dgm:pt modelId="{4AEE11BD-16BA-4951-A6F4-A78A54A8C2AE}" type="sibTrans" cxnId="{88C07B13-7BEC-4AB5-A0A0-B27F74B4CD4C}">
      <dgm:prSet/>
      <dgm:spPr/>
      <dgm:t>
        <a:bodyPr/>
        <a:lstStyle/>
        <a:p>
          <a:endParaRPr lang="ru-RU"/>
        </a:p>
      </dgm:t>
    </dgm:pt>
    <dgm:pt modelId="{D8D34DB9-CBD4-4858-9D61-F854FC28D3BC}">
      <dgm:prSet custT="1"/>
      <dgm:spPr>
        <a:solidFill>
          <a:schemeClr val="tx2">
            <a:lumMod val="20000"/>
            <a:lumOff val="8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2000" b="1" dirty="0">
              <a:solidFill>
                <a:schemeClr val="tx1"/>
              </a:solidFill>
              <a:latin typeface="+mn-lt"/>
            </a:rPr>
            <a:t> </a:t>
          </a:r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гармонизации отношений педагогов, воспитанников и их родителей </a:t>
          </a:r>
        </a:p>
      </dgm:t>
    </dgm:pt>
    <dgm:pt modelId="{108EBA53-A2BC-4520-9E5F-BEDE40C00088}" type="parTrans" cxnId="{ABFA346F-6286-49F3-B68A-51558C06EE34}">
      <dgm:prSet/>
      <dgm:spPr/>
      <dgm:t>
        <a:bodyPr/>
        <a:lstStyle/>
        <a:p>
          <a:endParaRPr lang="ru-RU"/>
        </a:p>
      </dgm:t>
    </dgm:pt>
    <dgm:pt modelId="{F4D59FC9-2C93-4850-88A0-1E9AA740382F}" type="sibTrans" cxnId="{ABFA346F-6286-49F3-B68A-51558C06EE34}">
      <dgm:prSet/>
      <dgm:spPr/>
      <dgm:t>
        <a:bodyPr/>
        <a:lstStyle/>
        <a:p>
          <a:endParaRPr lang="ru-RU"/>
        </a:p>
      </dgm:t>
    </dgm:pt>
    <dgm:pt modelId="{E1D1A785-AE77-4ED0-8A79-8999B890C473}" type="pres">
      <dgm:prSet presAssocID="{4C262298-86C5-412E-95C9-10043263AC46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A47E91AF-52FF-42D6-A45F-F6FAE2736BE9}" type="pres">
      <dgm:prSet presAssocID="{AB4B2C8C-4E70-4B1F-8EF7-257056393E9B}" presName="compNode" presStyleCnt="0"/>
      <dgm:spPr/>
    </dgm:pt>
    <dgm:pt modelId="{3687F565-BA01-4721-AEAB-BB187A19A42F}" type="pres">
      <dgm:prSet presAssocID="{AB4B2C8C-4E70-4B1F-8EF7-257056393E9B}" presName="dummyConnPt" presStyleCnt="0"/>
      <dgm:spPr/>
    </dgm:pt>
    <dgm:pt modelId="{C47C84FE-6967-4C3A-8C89-C1C05E49FC1D}" type="pres">
      <dgm:prSet presAssocID="{AB4B2C8C-4E70-4B1F-8EF7-257056393E9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ECD77B-E015-4DA3-925D-8AA10DBF7F41}" type="pres">
      <dgm:prSet presAssocID="{70EA13C8-1936-41C6-A8EC-439178573F88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6097C9B9-F692-47C8-AA4B-25CA9DDAC928}" type="pres">
      <dgm:prSet presAssocID="{ECFC7D50-74F9-487D-8403-D5062D95CE29}" presName="compNode" presStyleCnt="0"/>
      <dgm:spPr/>
    </dgm:pt>
    <dgm:pt modelId="{9503E36E-E5A2-43DA-A264-3253AB6C0594}" type="pres">
      <dgm:prSet presAssocID="{ECFC7D50-74F9-487D-8403-D5062D95CE29}" presName="dummyConnPt" presStyleCnt="0"/>
      <dgm:spPr/>
    </dgm:pt>
    <dgm:pt modelId="{EFE2B284-9054-4B30-BC62-48E474F5174D}" type="pres">
      <dgm:prSet presAssocID="{ECFC7D50-74F9-487D-8403-D5062D95CE29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CBE35-894E-4C5F-9A32-DD91F7397953}" type="pres">
      <dgm:prSet presAssocID="{4AEE11BD-16BA-4951-A6F4-A78A54A8C2AE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A39B36E4-2041-4179-BA9E-C807CEDB5804}" type="pres">
      <dgm:prSet presAssocID="{30F7AD04-19FB-42A0-99A0-39BB276B5927}" presName="compNode" presStyleCnt="0"/>
      <dgm:spPr/>
    </dgm:pt>
    <dgm:pt modelId="{1DBB02FA-6DF8-4C46-B92F-9D9CF9446D04}" type="pres">
      <dgm:prSet presAssocID="{30F7AD04-19FB-42A0-99A0-39BB276B5927}" presName="dummyConnPt" presStyleCnt="0"/>
      <dgm:spPr/>
    </dgm:pt>
    <dgm:pt modelId="{085C534F-0958-43C4-A85E-152249119A52}" type="pres">
      <dgm:prSet presAssocID="{30F7AD04-19FB-42A0-99A0-39BB276B592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431465-9C03-444E-9036-96656CDB33B4}" type="pres">
      <dgm:prSet presAssocID="{24874B24-7834-43CD-BDD1-C5A591CA938B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9FA56E55-50C8-4BC0-8752-00FE8DF9A619}" type="pres">
      <dgm:prSet presAssocID="{793FED3D-B60D-42F2-86CD-7F63F18636CA}" presName="compNode" presStyleCnt="0"/>
      <dgm:spPr/>
    </dgm:pt>
    <dgm:pt modelId="{0E43D886-3AFC-4BE4-8E23-37D181B8DF4F}" type="pres">
      <dgm:prSet presAssocID="{793FED3D-B60D-42F2-86CD-7F63F18636CA}" presName="dummyConnPt" presStyleCnt="0"/>
      <dgm:spPr/>
    </dgm:pt>
    <dgm:pt modelId="{4E8F4B11-F664-4DA7-834F-7CC45AB2C176}" type="pres">
      <dgm:prSet presAssocID="{793FED3D-B60D-42F2-86CD-7F63F18636CA}" presName="node" presStyleLbl="node1" presStyleIdx="3" presStyleCnt="9" custLinFactNeighborX="1341" custLinFactNeighborY="-34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2E552E-1677-4CCF-A109-C42DEA710E8D}" type="pres">
      <dgm:prSet presAssocID="{FF9FBD96-1731-4EE4-BEB7-BA97B3177C54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F3E2FBEA-D831-4368-B174-B46E2D309F72}" type="pres">
      <dgm:prSet presAssocID="{5E070823-1400-41A6-9A1E-FC5AB0169267}" presName="compNode" presStyleCnt="0"/>
      <dgm:spPr/>
    </dgm:pt>
    <dgm:pt modelId="{013CA4BF-BDA2-4964-BF9B-AFFD6317696B}" type="pres">
      <dgm:prSet presAssocID="{5E070823-1400-41A6-9A1E-FC5AB0169267}" presName="dummyConnPt" presStyleCnt="0"/>
      <dgm:spPr/>
    </dgm:pt>
    <dgm:pt modelId="{06394E27-FB68-4D54-860C-A722D88B0D52}" type="pres">
      <dgm:prSet presAssocID="{5E070823-1400-41A6-9A1E-FC5AB016926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E242BF-D5E1-4B06-9372-9C727A0C8CD5}" type="pres">
      <dgm:prSet presAssocID="{8383592A-A2E1-46D8-880F-0E09D2DBAD1F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B4301897-0493-4CF4-8ADD-804BF2EC0CDB}" type="pres">
      <dgm:prSet presAssocID="{A858CA03-FF3D-45A6-B0DD-FEE962AC4ED6}" presName="compNode" presStyleCnt="0"/>
      <dgm:spPr/>
    </dgm:pt>
    <dgm:pt modelId="{9F065109-2435-4216-9B4D-84B65F1ACC19}" type="pres">
      <dgm:prSet presAssocID="{A858CA03-FF3D-45A6-B0DD-FEE962AC4ED6}" presName="dummyConnPt" presStyleCnt="0"/>
      <dgm:spPr/>
    </dgm:pt>
    <dgm:pt modelId="{874E7C90-AF14-491D-852E-2C72FA53BC18}" type="pres">
      <dgm:prSet presAssocID="{A858CA03-FF3D-45A6-B0DD-FEE962AC4ED6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415DBE-7DB2-458C-B7C8-5B5F9C4F8ACF}" type="pres">
      <dgm:prSet presAssocID="{CEFD99DE-3087-4845-A344-F8E3A77C7F36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2D143685-6BCD-4F6C-8DAA-71D23680D7C8}" type="pres">
      <dgm:prSet presAssocID="{60054303-7199-41F5-86EA-F4D12071F001}" presName="compNode" presStyleCnt="0"/>
      <dgm:spPr/>
    </dgm:pt>
    <dgm:pt modelId="{C8060B1D-4F90-449D-8786-3E282758C6EF}" type="pres">
      <dgm:prSet presAssocID="{60054303-7199-41F5-86EA-F4D12071F001}" presName="dummyConnPt" presStyleCnt="0"/>
      <dgm:spPr/>
    </dgm:pt>
    <dgm:pt modelId="{18AC8956-B173-45A7-8625-CB0C28E6FC52}" type="pres">
      <dgm:prSet presAssocID="{60054303-7199-41F5-86EA-F4D12071F001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AA4DE3-60FD-4962-972C-C72CBC431E15}" type="pres">
      <dgm:prSet presAssocID="{D308CEEF-5063-43D5-955F-7889BC3C5FF8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D2BDCBA7-1E87-4A0B-AD6B-8E8DCBC8899B}" type="pres">
      <dgm:prSet presAssocID="{37D2EC66-5112-4CBF-85D8-4CB6ACF72A76}" presName="compNode" presStyleCnt="0"/>
      <dgm:spPr/>
    </dgm:pt>
    <dgm:pt modelId="{8E63D28B-F079-43E2-B67A-2E87E99620CA}" type="pres">
      <dgm:prSet presAssocID="{37D2EC66-5112-4CBF-85D8-4CB6ACF72A76}" presName="dummyConnPt" presStyleCnt="0"/>
      <dgm:spPr/>
    </dgm:pt>
    <dgm:pt modelId="{2C5055EC-EE3E-4C7A-8B38-5B461A32473F}" type="pres">
      <dgm:prSet presAssocID="{37D2EC66-5112-4CBF-85D8-4CB6ACF72A7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466E0C-1D48-4438-A579-24679C441B9A}" type="pres">
      <dgm:prSet presAssocID="{4FC03296-D6E3-4216-9875-0D51D9D966B4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9335E3D1-24D4-4D05-BC79-2CA47E4B1E74}" type="pres">
      <dgm:prSet presAssocID="{D8D34DB9-CBD4-4858-9D61-F854FC28D3BC}" presName="compNode" presStyleCnt="0"/>
      <dgm:spPr/>
    </dgm:pt>
    <dgm:pt modelId="{EFAB1C24-49D5-496A-BCC7-843B767BF70A}" type="pres">
      <dgm:prSet presAssocID="{D8D34DB9-CBD4-4858-9D61-F854FC28D3BC}" presName="dummyConnPt" presStyleCnt="0"/>
      <dgm:spPr/>
    </dgm:pt>
    <dgm:pt modelId="{03CD83E5-FCF9-4225-BB55-DFAED84D2716}" type="pres">
      <dgm:prSet presAssocID="{D8D34DB9-CBD4-4858-9D61-F854FC28D3BC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5FB58-F03F-4C5A-8906-DDF8DED99166}" srcId="{4C262298-86C5-412E-95C9-10043263AC46}" destId="{60054303-7199-41F5-86EA-F4D12071F001}" srcOrd="6" destOrd="0" parTransId="{AE55EB93-0107-48FA-B1D5-CBEF86BB9498}" sibTransId="{D308CEEF-5063-43D5-955F-7889BC3C5FF8}"/>
    <dgm:cxn modelId="{DE1D11AE-1169-4C21-9D1F-6C16EB717D5F}" srcId="{4C262298-86C5-412E-95C9-10043263AC46}" destId="{5E070823-1400-41A6-9A1E-FC5AB0169267}" srcOrd="4" destOrd="0" parTransId="{EDE7629F-2DD2-4B4F-BDC8-7A0045F187E5}" sibTransId="{8383592A-A2E1-46D8-880F-0E09D2DBAD1F}"/>
    <dgm:cxn modelId="{1FF3102E-C84B-4918-BE34-BD3A03CAF687}" srcId="{4C262298-86C5-412E-95C9-10043263AC46}" destId="{30F7AD04-19FB-42A0-99A0-39BB276B5927}" srcOrd="2" destOrd="0" parTransId="{C148BBC0-6947-4485-852B-882CF477F15D}" sibTransId="{24874B24-7834-43CD-BDD1-C5A591CA938B}"/>
    <dgm:cxn modelId="{F3789DF5-85C3-4CF4-9669-EC20443703E3}" type="presOf" srcId="{CEFD99DE-3087-4845-A344-F8E3A77C7F36}" destId="{38415DBE-7DB2-458C-B7C8-5B5F9C4F8ACF}" srcOrd="0" destOrd="0" presId="urn:microsoft.com/office/officeart/2005/8/layout/bProcess4"/>
    <dgm:cxn modelId="{3B36D6CB-A21A-4730-BE9F-1F5593C5E31A}" type="presOf" srcId="{5E070823-1400-41A6-9A1E-FC5AB0169267}" destId="{06394E27-FB68-4D54-860C-A722D88B0D52}" srcOrd="0" destOrd="0" presId="urn:microsoft.com/office/officeart/2005/8/layout/bProcess4"/>
    <dgm:cxn modelId="{9D0D720B-5D5B-4D8A-A420-309DA14E2CE0}" type="presOf" srcId="{4FC03296-D6E3-4216-9875-0D51D9D966B4}" destId="{90466E0C-1D48-4438-A579-24679C441B9A}" srcOrd="0" destOrd="0" presId="urn:microsoft.com/office/officeart/2005/8/layout/bProcess4"/>
    <dgm:cxn modelId="{CF4502E3-442A-4B05-ADC0-9BDB5B0ED0D6}" srcId="{4C262298-86C5-412E-95C9-10043263AC46}" destId="{A858CA03-FF3D-45A6-B0DD-FEE962AC4ED6}" srcOrd="5" destOrd="0" parTransId="{791A66F3-5A05-4008-9792-981E926743F8}" sibTransId="{CEFD99DE-3087-4845-A344-F8E3A77C7F36}"/>
    <dgm:cxn modelId="{83D706A2-7446-4EFB-90BD-C3BDF4D6D64E}" type="presOf" srcId="{24874B24-7834-43CD-BDD1-C5A591CA938B}" destId="{12431465-9C03-444E-9036-96656CDB33B4}" srcOrd="0" destOrd="0" presId="urn:microsoft.com/office/officeart/2005/8/layout/bProcess4"/>
    <dgm:cxn modelId="{5339223D-43E4-4B3D-A8E3-0F10718F9E25}" type="presOf" srcId="{A858CA03-FF3D-45A6-B0DD-FEE962AC4ED6}" destId="{874E7C90-AF14-491D-852E-2C72FA53BC18}" srcOrd="0" destOrd="0" presId="urn:microsoft.com/office/officeart/2005/8/layout/bProcess4"/>
    <dgm:cxn modelId="{6D133394-4973-45F3-BBA1-543F48537C2A}" type="presOf" srcId="{AB4B2C8C-4E70-4B1F-8EF7-257056393E9B}" destId="{C47C84FE-6967-4C3A-8C89-C1C05E49FC1D}" srcOrd="0" destOrd="0" presId="urn:microsoft.com/office/officeart/2005/8/layout/bProcess4"/>
    <dgm:cxn modelId="{55BF1233-DC3A-446E-95B9-CB07ABAC423C}" srcId="{4C262298-86C5-412E-95C9-10043263AC46}" destId="{37D2EC66-5112-4CBF-85D8-4CB6ACF72A76}" srcOrd="7" destOrd="0" parTransId="{C95A9251-FE36-4F37-A0AE-FE8BA8E7E563}" sibTransId="{4FC03296-D6E3-4216-9875-0D51D9D966B4}"/>
    <dgm:cxn modelId="{7256EF61-93F4-4E5F-AE3C-D139F81CE752}" type="presOf" srcId="{37D2EC66-5112-4CBF-85D8-4CB6ACF72A76}" destId="{2C5055EC-EE3E-4C7A-8B38-5B461A32473F}" srcOrd="0" destOrd="0" presId="urn:microsoft.com/office/officeart/2005/8/layout/bProcess4"/>
    <dgm:cxn modelId="{87C767F8-8808-4239-AEED-2F8E790C4101}" type="presOf" srcId="{793FED3D-B60D-42F2-86CD-7F63F18636CA}" destId="{4E8F4B11-F664-4DA7-834F-7CC45AB2C176}" srcOrd="0" destOrd="0" presId="urn:microsoft.com/office/officeart/2005/8/layout/bProcess4"/>
    <dgm:cxn modelId="{FF48566A-A4EF-47EA-AAB7-8B353687C0D1}" type="presOf" srcId="{4AEE11BD-16BA-4951-A6F4-A78A54A8C2AE}" destId="{32CCBE35-894E-4C5F-9A32-DD91F7397953}" srcOrd="0" destOrd="0" presId="urn:microsoft.com/office/officeart/2005/8/layout/bProcess4"/>
    <dgm:cxn modelId="{88C07B13-7BEC-4AB5-A0A0-B27F74B4CD4C}" srcId="{4C262298-86C5-412E-95C9-10043263AC46}" destId="{ECFC7D50-74F9-487D-8403-D5062D95CE29}" srcOrd="1" destOrd="0" parTransId="{BEBD8C67-B7B2-4BE2-8382-898198FF4C48}" sibTransId="{4AEE11BD-16BA-4951-A6F4-A78A54A8C2AE}"/>
    <dgm:cxn modelId="{8EBA0170-785A-4C6D-9A21-2879B534157A}" type="presOf" srcId="{D8D34DB9-CBD4-4858-9D61-F854FC28D3BC}" destId="{03CD83E5-FCF9-4225-BB55-DFAED84D2716}" srcOrd="0" destOrd="0" presId="urn:microsoft.com/office/officeart/2005/8/layout/bProcess4"/>
    <dgm:cxn modelId="{71AC04B7-E47F-4DC9-939F-C4B9EB2F2335}" type="presOf" srcId="{D308CEEF-5063-43D5-955F-7889BC3C5FF8}" destId="{74AA4DE3-60FD-4962-972C-C72CBC431E15}" srcOrd="0" destOrd="0" presId="urn:microsoft.com/office/officeart/2005/8/layout/bProcess4"/>
    <dgm:cxn modelId="{F3FA1044-D116-47D3-9609-1E1317C94BE3}" srcId="{4C262298-86C5-412E-95C9-10043263AC46}" destId="{793FED3D-B60D-42F2-86CD-7F63F18636CA}" srcOrd="3" destOrd="0" parTransId="{6AE45E87-B23F-46D4-98A8-37D1741AC6C7}" sibTransId="{FF9FBD96-1731-4EE4-BEB7-BA97B3177C54}"/>
    <dgm:cxn modelId="{4B8CAB02-6578-4CD2-8930-0A7A37B6E7E7}" type="presOf" srcId="{8383592A-A2E1-46D8-880F-0E09D2DBAD1F}" destId="{8EE242BF-D5E1-4B06-9372-9C727A0C8CD5}" srcOrd="0" destOrd="0" presId="urn:microsoft.com/office/officeart/2005/8/layout/bProcess4"/>
    <dgm:cxn modelId="{3B3ACAAF-E27C-4ED7-90B0-9856669FB5D0}" srcId="{4C262298-86C5-412E-95C9-10043263AC46}" destId="{AB4B2C8C-4E70-4B1F-8EF7-257056393E9B}" srcOrd="0" destOrd="0" parTransId="{C75BB4C0-9C3B-4520-8AF7-B7E963422702}" sibTransId="{70EA13C8-1936-41C6-A8EC-439178573F88}"/>
    <dgm:cxn modelId="{BAA11C13-108C-4FA6-8D24-6E1A90B829B4}" type="presOf" srcId="{FF9FBD96-1731-4EE4-BEB7-BA97B3177C54}" destId="{C62E552E-1677-4CCF-A109-C42DEA710E8D}" srcOrd="0" destOrd="0" presId="urn:microsoft.com/office/officeart/2005/8/layout/bProcess4"/>
    <dgm:cxn modelId="{C46026DD-D51E-4A72-82C1-25A06FD5FDFC}" type="presOf" srcId="{4C262298-86C5-412E-95C9-10043263AC46}" destId="{E1D1A785-AE77-4ED0-8A79-8999B890C473}" srcOrd="0" destOrd="0" presId="urn:microsoft.com/office/officeart/2005/8/layout/bProcess4"/>
    <dgm:cxn modelId="{7AFF0F58-AC58-43A1-A4ED-0FDC3A243E44}" type="presOf" srcId="{70EA13C8-1936-41C6-A8EC-439178573F88}" destId="{C6ECD77B-E015-4DA3-925D-8AA10DBF7F41}" srcOrd="0" destOrd="0" presId="urn:microsoft.com/office/officeart/2005/8/layout/bProcess4"/>
    <dgm:cxn modelId="{ABFA346F-6286-49F3-B68A-51558C06EE34}" srcId="{4C262298-86C5-412E-95C9-10043263AC46}" destId="{D8D34DB9-CBD4-4858-9D61-F854FC28D3BC}" srcOrd="8" destOrd="0" parTransId="{108EBA53-A2BC-4520-9E5F-BEDE40C00088}" sibTransId="{F4D59FC9-2C93-4850-88A0-1E9AA740382F}"/>
    <dgm:cxn modelId="{3703DC15-8157-46DF-AF27-B1CB20D64E62}" type="presOf" srcId="{30F7AD04-19FB-42A0-99A0-39BB276B5927}" destId="{085C534F-0958-43C4-A85E-152249119A52}" srcOrd="0" destOrd="0" presId="urn:microsoft.com/office/officeart/2005/8/layout/bProcess4"/>
    <dgm:cxn modelId="{41B6B190-3EFE-4BEC-8707-3E0F8462E672}" type="presOf" srcId="{60054303-7199-41F5-86EA-F4D12071F001}" destId="{18AC8956-B173-45A7-8625-CB0C28E6FC52}" srcOrd="0" destOrd="0" presId="urn:microsoft.com/office/officeart/2005/8/layout/bProcess4"/>
    <dgm:cxn modelId="{BB852A42-99C1-4276-881C-C1AA2812DFFE}" type="presOf" srcId="{ECFC7D50-74F9-487D-8403-D5062D95CE29}" destId="{EFE2B284-9054-4B30-BC62-48E474F5174D}" srcOrd="0" destOrd="0" presId="urn:microsoft.com/office/officeart/2005/8/layout/bProcess4"/>
    <dgm:cxn modelId="{52CCEE04-067D-430B-82BA-604CA19F8CD4}" type="presParOf" srcId="{E1D1A785-AE77-4ED0-8A79-8999B890C473}" destId="{A47E91AF-52FF-42D6-A45F-F6FAE2736BE9}" srcOrd="0" destOrd="0" presId="urn:microsoft.com/office/officeart/2005/8/layout/bProcess4"/>
    <dgm:cxn modelId="{9F39DA63-FE2E-44C8-869B-EE1E5EDC25CF}" type="presParOf" srcId="{A47E91AF-52FF-42D6-A45F-F6FAE2736BE9}" destId="{3687F565-BA01-4721-AEAB-BB187A19A42F}" srcOrd="0" destOrd="0" presId="urn:microsoft.com/office/officeart/2005/8/layout/bProcess4"/>
    <dgm:cxn modelId="{1515C256-F69C-4744-BBB3-7F9183B1E096}" type="presParOf" srcId="{A47E91AF-52FF-42D6-A45F-F6FAE2736BE9}" destId="{C47C84FE-6967-4C3A-8C89-C1C05E49FC1D}" srcOrd="1" destOrd="0" presId="urn:microsoft.com/office/officeart/2005/8/layout/bProcess4"/>
    <dgm:cxn modelId="{7DFE1D67-7ED2-46BB-8422-50624921CF2A}" type="presParOf" srcId="{E1D1A785-AE77-4ED0-8A79-8999B890C473}" destId="{C6ECD77B-E015-4DA3-925D-8AA10DBF7F41}" srcOrd="1" destOrd="0" presId="urn:microsoft.com/office/officeart/2005/8/layout/bProcess4"/>
    <dgm:cxn modelId="{0D03A279-86A4-421C-B49A-FC7B81439A9E}" type="presParOf" srcId="{E1D1A785-AE77-4ED0-8A79-8999B890C473}" destId="{6097C9B9-F692-47C8-AA4B-25CA9DDAC928}" srcOrd="2" destOrd="0" presId="urn:microsoft.com/office/officeart/2005/8/layout/bProcess4"/>
    <dgm:cxn modelId="{5FFF26A8-8BE0-4673-999E-E0D21894859D}" type="presParOf" srcId="{6097C9B9-F692-47C8-AA4B-25CA9DDAC928}" destId="{9503E36E-E5A2-43DA-A264-3253AB6C0594}" srcOrd="0" destOrd="0" presId="urn:microsoft.com/office/officeart/2005/8/layout/bProcess4"/>
    <dgm:cxn modelId="{468DBD70-56F8-4231-8B8C-2C74A46617A9}" type="presParOf" srcId="{6097C9B9-F692-47C8-AA4B-25CA9DDAC928}" destId="{EFE2B284-9054-4B30-BC62-48E474F5174D}" srcOrd="1" destOrd="0" presId="urn:microsoft.com/office/officeart/2005/8/layout/bProcess4"/>
    <dgm:cxn modelId="{CF38A6C7-6CF4-4ADF-B896-273827B0626E}" type="presParOf" srcId="{E1D1A785-AE77-4ED0-8A79-8999B890C473}" destId="{32CCBE35-894E-4C5F-9A32-DD91F7397953}" srcOrd="3" destOrd="0" presId="urn:microsoft.com/office/officeart/2005/8/layout/bProcess4"/>
    <dgm:cxn modelId="{00962B3B-AD77-4ED0-ABCB-CED1C9C73EC9}" type="presParOf" srcId="{E1D1A785-AE77-4ED0-8A79-8999B890C473}" destId="{A39B36E4-2041-4179-BA9E-C807CEDB5804}" srcOrd="4" destOrd="0" presId="urn:microsoft.com/office/officeart/2005/8/layout/bProcess4"/>
    <dgm:cxn modelId="{DD39E84D-E86F-4025-81A8-5842C95DAF2D}" type="presParOf" srcId="{A39B36E4-2041-4179-BA9E-C807CEDB5804}" destId="{1DBB02FA-6DF8-4C46-B92F-9D9CF9446D04}" srcOrd="0" destOrd="0" presId="urn:microsoft.com/office/officeart/2005/8/layout/bProcess4"/>
    <dgm:cxn modelId="{BC65CF1F-1FAB-46C9-A742-8A4651CC54C9}" type="presParOf" srcId="{A39B36E4-2041-4179-BA9E-C807CEDB5804}" destId="{085C534F-0958-43C4-A85E-152249119A52}" srcOrd="1" destOrd="0" presId="urn:microsoft.com/office/officeart/2005/8/layout/bProcess4"/>
    <dgm:cxn modelId="{9C48F6E1-AFC3-4505-AA57-214765919CBB}" type="presParOf" srcId="{E1D1A785-AE77-4ED0-8A79-8999B890C473}" destId="{12431465-9C03-444E-9036-96656CDB33B4}" srcOrd="5" destOrd="0" presId="urn:microsoft.com/office/officeart/2005/8/layout/bProcess4"/>
    <dgm:cxn modelId="{E5D660A0-9D5C-460A-81E7-21D518DC37CA}" type="presParOf" srcId="{E1D1A785-AE77-4ED0-8A79-8999B890C473}" destId="{9FA56E55-50C8-4BC0-8752-00FE8DF9A619}" srcOrd="6" destOrd="0" presId="urn:microsoft.com/office/officeart/2005/8/layout/bProcess4"/>
    <dgm:cxn modelId="{8BC9F27B-39F0-403B-AA4F-F5C7A9B9EB64}" type="presParOf" srcId="{9FA56E55-50C8-4BC0-8752-00FE8DF9A619}" destId="{0E43D886-3AFC-4BE4-8E23-37D181B8DF4F}" srcOrd="0" destOrd="0" presId="urn:microsoft.com/office/officeart/2005/8/layout/bProcess4"/>
    <dgm:cxn modelId="{A295C5F5-C88F-4501-BB3A-EC62546B95AE}" type="presParOf" srcId="{9FA56E55-50C8-4BC0-8752-00FE8DF9A619}" destId="{4E8F4B11-F664-4DA7-834F-7CC45AB2C176}" srcOrd="1" destOrd="0" presId="urn:microsoft.com/office/officeart/2005/8/layout/bProcess4"/>
    <dgm:cxn modelId="{FA2BD8A1-5510-4BB8-8FEF-F9A19A4F4948}" type="presParOf" srcId="{E1D1A785-AE77-4ED0-8A79-8999B890C473}" destId="{C62E552E-1677-4CCF-A109-C42DEA710E8D}" srcOrd="7" destOrd="0" presId="urn:microsoft.com/office/officeart/2005/8/layout/bProcess4"/>
    <dgm:cxn modelId="{C36DE1CB-697F-4D8D-8796-AEFF50307430}" type="presParOf" srcId="{E1D1A785-AE77-4ED0-8A79-8999B890C473}" destId="{F3E2FBEA-D831-4368-B174-B46E2D309F72}" srcOrd="8" destOrd="0" presId="urn:microsoft.com/office/officeart/2005/8/layout/bProcess4"/>
    <dgm:cxn modelId="{9301D526-F6B5-43B0-9CE2-F502BE32118D}" type="presParOf" srcId="{F3E2FBEA-D831-4368-B174-B46E2D309F72}" destId="{013CA4BF-BDA2-4964-BF9B-AFFD6317696B}" srcOrd="0" destOrd="0" presId="urn:microsoft.com/office/officeart/2005/8/layout/bProcess4"/>
    <dgm:cxn modelId="{BD2A86EC-4598-4E04-91CC-C6C0D90F3024}" type="presParOf" srcId="{F3E2FBEA-D831-4368-B174-B46E2D309F72}" destId="{06394E27-FB68-4D54-860C-A722D88B0D52}" srcOrd="1" destOrd="0" presId="urn:microsoft.com/office/officeart/2005/8/layout/bProcess4"/>
    <dgm:cxn modelId="{265A76DB-08E0-4AA7-8525-721140F9C587}" type="presParOf" srcId="{E1D1A785-AE77-4ED0-8A79-8999B890C473}" destId="{8EE242BF-D5E1-4B06-9372-9C727A0C8CD5}" srcOrd="9" destOrd="0" presId="urn:microsoft.com/office/officeart/2005/8/layout/bProcess4"/>
    <dgm:cxn modelId="{A637B130-0691-4AF3-B0AC-1DA5CB1D1CCC}" type="presParOf" srcId="{E1D1A785-AE77-4ED0-8A79-8999B890C473}" destId="{B4301897-0493-4CF4-8ADD-804BF2EC0CDB}" srcOrd="10" destOrd="0" presId="urn:microsoft.com/office/officeart/2005/8/layout/bProcess4"/>
    <dgm:cxn modelId="{97F682D9-6226-441A-9A36-D1315A9DC1CF}" type="presParOf" srcId="{B4301897-0493-4CF4-8ADD-804BF2EC0CDB}" destId="{9F065109-2435-4216-9B4D-84B65F1ACC19}" srcOrd="0" destOrd="0" presId="urn:microsoft.com/office/officeart/2005/8/layout/bProcess4"/>
    <dgm:cxn modelId="{AE3515C6-6F58-4068-8960-61DB34EA88C5}" type="presParOf" srcId="{B4301897-0493-4CF4-8ADD-804BF2EC0CDB}" destId="{874E7C90-AF14-491D-852E-2C72FA53BC18}" srcOrd="1" destOrd="0" presId="urn:microsoft.com/office/officeart/2005/8/layout/bProcess4"/>
    <dgm:cxn modelId="{D695F013-E064-47F0-8EE8-902A40EA2593}" type="presParOf" srcId="{E1D1A785-AE77-4ED0-8A79-8999B890C473}" destId="{38415DBE-7DB2-458C-B7C8-5B5F9C4F8ACF}" srcOrd="11" destOrd="0" presId="urn:microsoft.com/office/officeart/2005/8/layout/bProcess4"/>
    <dgm:cxn modelId="{224CA4DC-7200-4852-8A07-4A7F83608AE8}" type="presParOf" srcId="{E1D1A785-AE77-4ED0-8A79-8999B890C473}" destId="{2D143685-6BCD-4F6C-8DAA-71D23680D7C8}" srcOrd="12" destOrd="0" presId="urn:microsoft.com/office/officeart/2005/8/layout/bProcess4"/>
    <dgm:cxn modelId="{DAFD8FF9-6F5A-4255-A207-7905B020A63C}" type="presParOf" srcId="{2D143685-6BCD-4F6C-8DAA-71D23680D7C8}" destId="{C8060B1D-4F90-449D-8786-3E282758C6EF}" srcOrd="0" destOrd="0" presId="urn:microsoft.com/office/officeart/2005/8/layout/bProcess4"/>
    <dgm:cxn modelId="{627DA5D5-AA3D-4DBA-95B6-36410D15E267}" type="presParOf" srcId="{2D143685-6BCD-4F6C-8DAA-71D23680D7C8}" destId="{18AC8956-B173-45A7-8625-CB0C28E6FC52}" srcOrd="1" destOrd="0" presId="urn:microsoft.com/office/officeart/2005/8/layout/bProcess4"/>
    <dgm:cxn modelId="{C8F417FA-AF28-460C-9E6C-D2082A64300E}" type="presParOf" srcId="{E1D1A785-AE77-4ED0-8A79-8999B890C473}" destId="{74AA4DE3-60FD-4962-972C-C72CBC431E15}" srcOrd="13" destOrd="0" presId="urn:microsoft.com/office/officeart/2005/8/layout/bProcess4"/>
    <dgm:cxn modelId="{8FEDF122-F72F-4042-B4E6-D75EA384B821}" type="presParOf" srcId="{E1D1A785-AE77-4ED0-8A79-8999B890C473}" destId="{D2BDCBA7-1E87-4A0B-AD6B-8E8DCBC8899B}" srcOrd="14" destOrd="0" presId="urn:microsoft.com/office/officeart/2005/8/layout/bProcess4"/>
    <dgm:cxn modelId="{A6DF8293-C659-40B7-9359-45D3F5FC1254}" type="presParOf" srcId="{D2BDCBA7-1E87-4A0B-AD6B-8E8DCBC8899B}" destId="{8E63D28B-F079-43E2-B67A-2E87E99620CA}" srcOrd="0" destOrd="0" presId="urn:microsoft.com/office/officeart/2005/8/layout/bProcess4"/>
    <dgm:cxn modelId="{2DA42950-CAB7-420C-89D8-B64010B9E0A7}" type="presParOf" srcId="{D2BDCBA7-1E87-4A0B-AD6B-8E8DCBC8899B}" destId="{2C5055EC-EE3E-4C7A-8B38-5B461A32473F}" srcOrd="1" destOrd="0" presId="urn:microsoft.com/office/officeart/2005/8/layout/bProcess4"/>
    <dgm:cxn modelId="{AF89FEB4-290C-47ED-97B8-BB62BC796C68}" type="presParOf" srcId="{E1D1A785-AE77-4ED0-8A79-8999B890C473}" destId="{90466E0C-1D48-4438-A579-24679C441B9A}" srcOrd="15" destOrd="0" presId="urn:microsoft.com/office/officeart/2005/8/layout/bProcess4"/>
    <dgm:cxn modelId="{CFB3E008-027C-4C11-B20E-8D93E0634BAF}" type="presParOf" srcId="{E1D1A785-AE77-4ED0-8A79-8999B890C473}" destId="{9335E3D1-24D4-4D05-BC79-2CA47E4B1E74}" srcOrd="16" destOrd="0" presId="urn:microsoft.com/office/officeart/2005/8/layout/bProcess4"/>
    <dgm:cxn modelId="{068C5E44-D9BE-4D65-AEC0-C10FFEDE0A64}" type="presParOf" srcId="{9335E3D1-24D4-4D05-BC79-2CA47E4B1E74}" destId="{EFAB1C24-49D5-496A-BCC7-843B767BF70A}" srcOrd="0" destOrd="0" presId="urn:microsoft.com/office/officeart/2005/8/layout/bProcess4"/>
    <dgm:cxn modelId="{947F7C06-1213-4A4B-861C-9B8BB9D6385A}" type="presParOf" srcId="{9335E3D1-24D4-4D05-BC79-2CA47E4B1E74}" destId="{03CD83E5-FCF9-4225-BB55-DFAED84D271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34D5287-2760-47D0-8F0E-977F45E49C42}">
      <dsp:nvSpPr>
        <dsp:cNvPr id="0" name=""/>
        <dsp:cNvSpPr/>
      </dsp:nvSpPr>
      <dsp:spPr>
        <a:xfrm rot="16200000">
          <a:off x="1648886" y="-1648886"/>
          <a:ext cx="2477014" cy="5774787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Совместная учебно-познавательная, творческая, игровая деятельность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всех субъектов музыкально-образовательного процесса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(дети, педагоги, родители)</a:t>
          </a:r>
        </a:p>
      </dsp:txBody>
      <dsp:txXfrm rot="16200000">
        <a:off x="1958513" y="-1958513"/>
        <a:ext cx="1857760" cy="5774787"/>
      </dsp:txXfrm>
    </dsp:sp>
    <dsp:sp modelId="{F994FAAE-993A-4BF8-AD63-AFEE9E394387}">
      <dsp:nvSpPr>
        <dsp:cNvPr id="0" name=""/>
        <dsp:cNvSpPr/>
      </dsp:nvSpPr>
      <dsp:spPr>
        <a:xfrm>
          <a:off x="5774787" y="0"/>
          <a:ext cx="5774787" cy="2477014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Общая цель,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согласованные методы,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способы деятельности</a:t>
          </a:r>
        </a:p>
      </dsp:txBody>
      <dsp:txXfrm>
        <a:off x="5774787" y="0"/>
        <a:ext cx="5774787" cy="1857760"/>
      </dsp:txXfrm>
    </dsp:sp>
    <dsp:sp modelId="{10AEAEE1-81A6-4BD9-BD44-47465D239AFF}">
      <dsp:nvSpPr>
        <dsp:cNvPr id="0" name=""/>
        <dsp:cNvSpPr/>
      </dsp:nvSpPr>
      <dsp:spPr>
        <a:xfrm rot="10800000">
          <a:off x="0" y="2477014"/>
          <a:ext cx="5774787" cy="2477014"/>
        </a:xfrm>
        <a:prstGeom prst="round1Rect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Качество музыкального образования</a:t>
          </a:r>
        </a:p>
      </dsp:txBody>
      <dsp:txXfrm rot="10800000">
        <a:off x="0" y="3096267"/>
        <a:ext cx="5774787" cy="1857760"/>
      </dsp:txXfrm>
    </dsp:sp>
    <dsp:sp modelId="{A902350E-A496-4C36-B724-67F5D0FCCE02}">
      <dsp:nvSpPr>
        <dsp:cNvPr id="0" name=""/>
        <dsp:cNvSpPr/>
      </dsp:nvSpPr>
      <dsp:spPr>
        <a:xfrm rot="5400000">
          <a:off x="7423674" y="828127"/>
          <a:ext cx="2477014" cy="5774787"/>
        </a:xfrm>
        <a:prstGeom prst="round1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Общий результат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музыкальной деятельности</a:t>
          </a:r>
        </a:p>
      </dsp:txBody>
      <dsp:txXfrm rot="5400000">
        <a:off x="7733300" y="1137754"/>
        <a:ext cx="1857760" cy="5774787"/>
      </dsp:txXfrm>
    </dsp:sp>
    <dsp:sp modelId="{98FF2666-8B0A-41E0-8AAA-37E226951BB8}">
      <dsp:nvSpPr>
        <dsp:cNvPr id="0" name=""/>
        <dsp:cNvSpPr/>
      </dsp:nvSpPr>
      <dsp:spPr>
        <a:xfrm>
          <a:off x="3884630" y="1669296"/>
          <a:ext cx="3780314" cy="1615434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>
              <a:latin typeface="Arial" pitchFamily="34" charset="0"/>
              <a:cs typeface="Arial" pitchFamily="34" charset="0"/>
            </a:rPr>
            <a:t>Проект 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>
              <a:latin typeface="Arial" pitchFamily="34" charset="0"/>
              <a:cs typeface="Arial" pitchFamily="34" charset="0"/>
            </a:rPr>
            <a:t>в музыкальной деятельности</a:t>
          </a:r>
        </a:p>
      </dsp:txBody>
      <dsp:txXfrm>
        <a:off x="3884630" y="1669296"/>
        <a:ext cx="3780314" cy="161543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26B946-E5EA-4987-A86B-CA93E279B0AA}">
      <dsp:nvSpPr>
        <dsp:cNvPr id="0" name=""/>
        <dsp:cNvSpPr/>
      </dsp:nvSpPr>
      <dsp:spPr>
        <a:xfrm>
          <a:off x="2084600" y="798981"/>
          <a:ext cx="5412365" cy="5412365"/>
        </a:xfrm>
        <a:prstGeom prst="blockArc">
          <a:avLst>
            <a:gd name="adj1" fmla="val 11663411"/>
            <a:gd name="adj2" fmla="val 16530298"/>
            <a:gd name="adj3" fmla="val 463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73A71B-5E22-4569-BC15-82DB185BC532}">
      <dsp:nvSpPr>
        <dsp:cNvPr id="0" name=""/>
        <dsp:cNvSpPr/>
      </dsp:nvSpPr>
      <dsp:spPr>
        <a:xfrm>
          <a:off x="2115145" y="665701"/>
          <a:ext cx="5412365" cy="5412365"/>
        </a:xfrm>
        <a:prstGeom prst="blockArc">
          <a:avLst>
            <a:gd name="adj1" fmla="val 7213545"/>
            <a:gd name="adj2" fmla="val 11485568"/>
            <a:gd name="adj3" fmla="val 463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6DEF97-6B36-4267-A6B6-70536D52E7AF}">
      <dsp:nvSpPr>
        <dsp:cNvPr id="0" name=""/>
        <dsp:cNvSpPr/>
      </dsp:nvSpPr>
      <dsp:spPr>
        <a:xfrm>
          <a:off x="2338190" y="811173"/>
          <a:ext cx="5412365" cy="5412365"/>
        </a:xfrm>
        <a:prstGeom prst="blockArc">
          <a:avLst>
            <a:gd name="adj1" fmla="val 3240000"/>
            <a:gd name="adj2" fmla="val 7560000"/>
            <a:gd name="adj3" fmla="val 463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F10B3C-5136-4EF5-8B7B-6C58A59F6D34}">
      <dsp:nvSpPr>
        <dsp:cNvPr id="0" name=""/>
        <dsp:cNvSpPr/>
      </dsp:nvSpPr>
      <dsp:spPr>
        <a:xfrm>
          <a:off x="2565320" y="663325"/>
          <a:ext cx="5412365" cy="5412365"/>
        </a:xfrm>
        <a:prstGeom prst="blockArc">
          <a:avLst>
            <a:gd name="adj1" fmla="val 20917583"/>
            <a:gd name="adj2" fmla="val 3592601"/>
            <a:gd name="adj3" fmla="val 463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0FD5C9-5083-4B92-A02E-476D0BBB7636}">
      <dsp:nvSpPr>
        <dsp:cNvPr id="0" name=""/>
        <dsp:cNvSpPr/>
      </dsp:nvSpPr>
      <dsp:spPr>
        <a:xfrm>
          <a:off x="2596233" y="798548"/>
          <a:ext cx="5412365" cy="5412365"/>
        </a:xfrm>
        <a:prstGeom prst="blockArc">
          <a:avLst>
            <a:gd name="adj1" fmla="val 15863883"/>
            <a:gd name="adj2" fmla="val 20737170"/>
            <a:gd name="adj3" fmla="val 463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FBB3F-DB22-4836-B1C0-1AC953E73445}">
      <dsp:nvSpPr>
        <dsp:cNvPr id="0" name=""/>
        <dsp:cNvSpPr/>
      </dsp:nvSpPr>
      <dsp:spPr>
        <a:xfrm>
          <a:off x="3799351" y="2272334"/>
          <a:ext cx="2490043" cy="2490043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нравственно-патриотическое воспитание дошкольников средствами музыки</a:t>
          </a:r>
          <a:endParaRPr lang="ru-RU" sz="1800" kern="1200" dirty="0">
            <a:solidFill>
              <a:schemeClr val="tx1"/>
            </a:solidFill>
          </a:endParaRPr>
        </a:p>
      </dsp:txBody>
      <dsp:txXfrm>
        <a:off x="3799351" y="2272334"/>
        <a:ext cx="2490043" cy="2490043"/>
      </dsp:txXfrm>
    </dsp:sp>
    <dsp:sp modelId="{8314664F-7A3A-4DFF-85C1-1909FAC4C192}">
      <dsp:nvSpPr>
        <dsp:cNvPr id="0" name=""/>
        <dsp:cNvSpPr/>
      </dsp:nvSpPr>
      <dsp:spPr>
        <a:xfrm>
          <a:off x="4010119" y="2407"/>
          <a:ext cx="2068506" cy="1743030"/>
        </a:xfrm>
        <a:prstGeom prst="ellips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культурно- исторический</a:t>
          </a:r>
          <a:endParaRPr lang="ru-RU" sz="1800" u="none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010119" y="2407"/>
        <a:ext cx="2068506" cy="1743030"/>
      </dsp:txXfrm>
    </dsp:sp>
    <dsp:sp modelId="{74EC6C0D-8324-4DF4-B009-8F1F971976FC}">
      <dsp:nvSpPr>
        <dsp:cNvPr id="0" name=""/>
        <dsp:cNvSpPr/>
      </dsp:nvSpPr>
      <dsp:spPr>
        <a:xfrm>
          <a:off x="6756715" y="1976692"/>
          <a:ext cx="2212620" cy="1743030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</a:t>
          </a:r>
          <a:r>
            <a:rPr lang="ru-RU" sz="1800" u="none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героико-патриоти-ческий</a:t>
          </a:r>
          <a:endParaRPr lang="ru-RU" sz="1800" u="none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56715" y="1976692"/>
        <a:ext cx="2212620" cy="1743030"/>
      </dsp:txXfrm>
    </dsp:sp>
    <dsp:sp modelId="{FFE8165E-E6CE-4D75-ABF9-0E4909E02C27}">
      <dsp:nvSpPr>
        <dsp:cNvPr id="0" name=""/>
        <dsp:cNvSpPr/>
      </dsp:nvSpPr>
      <dsp:spPr>
        <a:xfrm>
          <a:off x="5336661" y="4784424"/>
          <a:ext cx="2522966" cy="174303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социального партнерства </a:t>
          </a:r>
          <a:endParaRPr lang="ru-RU" sz="1800" u="none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336661" y="4784424"/>
        <a:ext cx="2522966" cy="1743030"/>
      </dsp:txXfrm>
    </dsp:sp>
    <dsp:sp modelId="{E567D854-5F4C-4BE7-A466-02A1D93E0E87}">
      <dsp:nvSpPr>
        <dsp:cNvPr id="0" name=""/>
        <dsp:cNvSpPr/>
      </dsp:nvSpPr>
      <dsp:spPr>
        <a:xfrm>
          <a:off x="2267770" y="4784424"/>
          <a:ext cx="2445663" cy="174303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толерантности</a:t>
          </a:r>
          <a:endParaRPr lang="ru-RU" sz="1800" u="none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67770" y="4784424"/>
        <a:ext cx="2445663" cy="1743030"/>
      </dsp:txXfrm>
    </dsp:sp>
    <dsp:sp modelId="{B21B4626-27CD-4F21-BF70-92867FFEE145}">
      <dsp:nvSpPr>
        <dsp:cNvPr id="0" name=""/>
        <dsp:cNvSpPr/>
      </dsp:nvSpPr>
      <dsp:spPr>
        <a:xfrm>
          <a:off x="1093628" y="1976693"/>
          <a:ext cx="2273312" cy="1743030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u="none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Блок краеведческий</a:t>
          </a:r>
          <a:endParaRPr lang="ru-RU" sz="1800" u="none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93628" y="1976693"/>
        <a:ext cx="2273312" cy="174303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8FDED5-F91F-4E7E-8038-06ECAA8C4053}">
      <dsp:nvSpPr>
        <dsp:cNvPr id="0" name=""/>
        <dsp:cNvSpPr/>
      </dsp:nvSpPr>
      <dsp:spPr>
        <a:xfrm rot="16200000">
          <a:off x="774443" y="-774443"/>
          <a:ext cx="1572182" cy="3121069"/>
        </a:xfrm>
        <a:prstGeom prst="flowChartManualOperation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Музыкально-литературная композиция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«ДЕТСТВО, ОПАЛЁННОЕ ВОЙНОЙ»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 rot="16200000">
        <a:off x="774443" y="-774443"/>
        <a:ext cx="1572182" cy="3121069"/>
      </dsp:txXfrm>
    </dsp:sp>
    <dsp:sp modelId="{925B6855-7B52-4122-AEFB-3B9395306D64}">
      <dsp:nvSpPr>
        <dsp:cNvPr id="0" name=""/>
        <dsp:cNvSpPr/>
      </dsp:nvSpPr>
      <dsp:spPr>
        <a:xfrm rot="16200000">
          <a:off x="4130794" y="-774443"/>
          <a:ext cx="1572182" cy="3121069"/>
        </a:xfrm>
        <a:prstGeom prst="flowChartManualOperation">
          <a:avLst/>
        </a:prstGeom>
        <a:solidFill>
          <a:schemeClr val="tx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Смотр-конкурс строя и песни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«ПАРАД ПОБЕДЫ»</a:t>
          </a:r>
          <a:r>
            <a:rPr lang="ru-RU" sz="1400" kern="1200" dirty="0">
              <a:solidFill>
                <a:schemeClr val="tx1"/>
              </a:solidFill>
            </a:rPr>
            <a:t>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marL="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6200000">
        <a:off x="4130794" y="-774443"/>
        <a:ext cx="1572182" cy="3121069"/>
      </dsp:txXfrm>
    </dsp:sp>
    <dsp:sp modelId="{E962EA16-752E-47A0-957B-D71484C1632D}">
      <dsp:nvSpPr>
        <dsp:cNvPr id="0" name=""/>
        <dsp:cNvSpPr/>
      </dsp:nvSpPr>
      <dsp:spPr>
        <a:xfrm rot="16200000">
          <a:off x="7485943" y="-774443"/>
          <a:ext cx="1572182" cy="3121069"/>
        </a:xfrm>
        <a:prstGeom prst="flowChartManualOperati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Конкурс чтецов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среди воспитанников ДОУ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«НИКТО НЕ ЗАБЫТ И НИЧТО НЕ ЗАБЫТО»</a:t>
          </a:r>
        </a:p>
      </dsp:txBody>
      <dsp:txXfrm rot="16200000">
        <a:off x="7485943" y="-774443"/>
        <a:ext cx="1572182" cy="312106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6ECD77B-E015-4DA3-925D-8AA10DBF7F41}">
      <dsp:nvSpPr>
        <dsp:cNvPr id="0" name=""/>
        <dsp:cNvSpPr/>
      </dsp:nvSpPr>
      <dsp:spPr>
        <a:xfrm rot="5400000">
          <a:off x="285366" y="1295742"/>
          <a:ext cx="2027003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7C84FE-6967-4C3A-8C89-C1C05E49FC1D}">
      <dsp:nvSpPr>
        <dsp:cNvPr id="0" name=""/>
        <dsp:cNvSpPr/>
      </dsp:nvSpPr>
      <dsp:spPr>
        <a:xfrm>
          <a:off x="751783" y="2292"/>
          <a:ext cx="2714061" cy="1628437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Даёт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возможность  активизировать самостоятельную и познавательную  деятельность детей</a:t>
          </a:r>
        </a:p>
      </dsp:txBody>
      <dsp:txXfrm>
        <a:off x="751783" y="2292"/>
        <a:ext cx="2714061" cy="1628437"/>
      </dsp:txXfrm>
    </dsp:sp>
    <dsp:sp modelId="{32CCBE35-894E-4C5F-9A32-DD91F7397953}">
      <dsp:nvSpPr>
        <dsp:cNvPr id="0" name=""/>
        <dsp:cNvSpPr/>
      </dsp:nvSpPr>
      <dsp:spPr>
        <a:xfrm rot="5400000">
          <a:off x="285366" y="3331289"/>
          <a:ext cx="2027003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E2B284-9054-4B30-BC62-48E474F5174D}">
      <dsp:nvSpPr>
        <dsp:cNvPr id="0" name=""/>
        <dsp:cNvSpPr/>
      </dsp:nvSpPr>
      <dsp:spPr>
        <a:xfrm>
          <a:off x="751783" y="2037838"/>
          <a:ext cx="2714061" cy="1628437"/>
        </a:xfrm>
        <a:prstGeom prst="roundRect">
          <a:avLst>
            <a:gd name="adj" fmla="val 10000"/>
          </a:avLst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bg2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умению наблюдать, слушать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1783" y="2037838"/>
        <a:ext cx="2714061" cy="1628437"/>
      </dsp:txXfrm>
    </dsp:sp>
    <dsp:sp modelId="{12431465-9C03-444E-9036-96656CDB33B4}">
      <dsp:nvSpPr>
        <dsp:cNvPr id="0" name=""/>
        <dsp:cNvSpPr/>
      </dsp:nvSpPr>
      <dsp:spPr>
        <a:xfrm rot="21551110">
          <a:off x="1302955" y="4323164"/>
          <a:ext cx="3642194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C534F-0958-43C4-A85E-152249119A52}">
      <dsp:nvSpPr>
        <dsp:cNvPr id="0" name=""/>
        <dsp:cNvSpPr/>
      </dsp:nvSpPr>
      <dsp:spPr>
        <a:xfrm>
          <a:off x="751783" y="4073384"/>
          <a:ext cx="2714061" cy="1628437"/>
        </a:xfrm>
        <a:prstGeom prst="roundRect">
          <a:avLst>
            <a:gd name="adj" fmla="val 10000"/>
          </a:avLst>
        </a:prstGeom>
        <a:solidFill>
          <a:srgbClr val="FFCC66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творческих 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способностей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1783" y="4073384"/>
        <a:ext cx="2714061" cy="1628437"/>
      </dsp:txXfrm>
    </dsp:sp>
    <dsp:sp modelId="{C62E552E-1677-4CCF-A109-C42DEA710E8D}">
      <dsp:nvSpPr>
        <dsp:cNvPr id="0" name=""/>
        <dsp:cNvSpPr/>
      </dsp:nvSpPr>
      <dsp:spPr>
        <a:xfrm rot="16136525">
          <a:off x="3941131" y="3303255"/>
          <a:ext cx="1971272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8F4B11-F664-4DA7-834F-7CC45AB2C176}">
      <dsp:nvSpPr>
        <dsp:cNvPr id="0" name=""/>
        <dsp:cNvSpPr/>
      </dsp:nvSpPr>
      <dsp:spPr>
        <a:xfrm>
          <a:off x="4397881" y="4017317"/>
          <a:ext cx="2714061" cy="1628437"/>
        </a:xfrm>
        <a:prstGeom prst="roundRect">
          <a:avLst>
            <a:gd name="adj" fmla="val 10000"/>
          </a:avLst>
        </a:prstGeom>
        <a:solidFill>
          <a:srgbClr val="F7C2A7"/>
        </a:solidFill>
        <a:ln w="12700" cap="flat" cmpd="sng" algn="ctr">
          <a:solidFill>
            <a:srgbClr val="FF66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Помогает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осваивать детьми окружающую действительность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97881" y="4017317"/>
        <a:ext cx="2714061" cy="1628437"/>
      </dsp:txXfrm>
    </dsp:sp>
    <dsp:sp modelId="{8EE242BF-D5E1-4B06-9372-9C727A0C8CD5}">
      <dsp:nvSpPr>
        <dsp:cNvPr id="0" name=""/>
        <dsp:cNvSpPr/>
      </dsp:nvSpPr>
      <dsp:spPr>
        <a:xfrm rot="16200000">
          <a:off x="3895068" y="1295742"/>
          <a:ext cx="2027003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394E27-FB68-4D54-860C-A722D88B0D52}">
      <dsp:nvSpPr>
        <dsp:cNvPr id="0" name=""/>
        <dsp:cNvSpPr/>
      </dsp:nvSpPr>
      <dsp:spPr>
        <a:xfrm>
          <a:off x="4361486" y="2037838"/>
          <a:ext cx="2714061" cy="1628437"/>
        </a:xfrm>
        <a:prstGeom prst="roundRect">
          <a:avLst>
            <a:gd name="adj" fmla="val 10000"/>
          </a:avLst>
        </a:prstGeom>
        <a:solidFill>
          <a:srgbClr val="E8B6E1"/>
        </a:solidFill>
        <a:ln w="12700" cap="flat" cmpd="sng" algn="ctr">
          <a:solidFill>
            <a:srgbClr val="CC00F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Помогает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увидеть проблему комплексно с разных сторон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61486" y="2037838"/>
        <a:ext cx="2714061" cy="1628437"/>
      </dsp:txXfrm>
    </dsp:sp>
    <dsp:sp modelId="{38415DBE-7DB2-458C-B7C8-5B5F9C4F8ACF}">
      <dsp:nvSpPr>
        <dsp:cNvPr id="0" name=""/>
        <dsp:cNvSpPr/>
      </dsp:nvSpPr>
      <dsp:spPr>
        <a:xfrm>
          <a:off x="4912841" y="277969"/>
          <a:ext cx="3601159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4E7C90-AF14-491D-852E-2C72FA53BC18}">
      <dsp:nvSpPr>
        <dsp:cNvPr id="0" name=""/>
        <dsp:cNvSpPr/>
      </dsp:nvSpPr>
      <dsp:spPr>
        <a:xfrm>
          <a:off x="4361486" y="2292"/>
          <a:ext cx="2714061" cy="1628437"/>
        </a:xfrm>
        <a:prstGeom prst="roundRect">
          <a:avLst>
            <a:gd name="adj" fmla="val 10000"/>
          </a:avLst>
        </a:prstGeom>
        <a:solidFill>
          <a:schemeClr val="bg1">
            <a:lumMod val="85000"/>
          </a:schemeClr>
        </a:solidFill>
        <a:ln w="12700" cap="flat" cmpd="sng" algn="ctr">
          <a:solidFill>
            <a:srgbClr val="E8B6E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мышления, внимания,  воображения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61486" y="2292"/>
        <a:ext cx="2714061" cy="1628437"/>
      </dsp:txXfrm>
    </dsp:sp>
    <dsp:sp modelId="{74AA4DE3-60FD-4962-972C-C72CBC431E15}">
      <dsp:nvSpPr>
        <dsp:cNvPr id="0" name=""/>
        <dsp:cNvSpPr/>
      </dsp:nvSpPr>
      <dsp:spPr>
        <a:xfrm rot="5400000">
          <a:off x="7504770" y="1295742"/>
          <a:ext cx="2027003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AC8956-B173-45A7-8625-CB0C28E6FC52}">
      <dsp:nvSpPr>
        <dsp:cNvPr id="0" name=""/>
        <dsp:cNvSpPr/>
      </dsp:nvSpPr>
      <dsp:spPr>
        <a:xfrm>
          <a:off x="7971188" y="2292"/>
          <a:ext cx="2714061" cy="1628437"/>
        </a:xfrm>
        <a:prstGeom prst="roundRect">
          <a:avLst>
            <a:gd name="adj" fmla="val 10000"/>
          </a:avLst>
        </a:prstGeom>
        <a:solidFill>
          <a:srgbClr val="D1FEA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развитию навыков обобщать и   анализировать</a:t>
          </a:r>
          <a:endParaRPr lang="ru-RU" sz="20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71188" y="2292"/>
        <a:ext cx="2714061" cy="1628437"/>
      </dsp:txXfrm>
    </dsp:sp>
    <dsp:sp modelId="{90466E0C-1D48-4438-A579-24679C441B9A}">
      <dsp:nvSpPr>
        <dsp:cNvPr id="0" name=""/>
        <dsp:cNvSpPr/>
      </dsp:nvSpPr>
      <dsp:spPr>
        <a:xfrm rot="5400000">
          <a:off x="7504770" y="3331289"/>
          <a:ext cx="2027003" cy="244265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5055EC-EE3E-4C7A-8B38-5B461A32473F}">
      <dsp:nvSpPr>
        <dsp:cNvPr id="0" name=""/>
        <dsp:cNvSpPr/>
      </dsp:nvSpPr>
      <dsp:spPr>
        <a:xfrm>
          <a:off x="7971188" y="2037838"/>
          <a:ext cx="2714061" cy="1628437"/>
        </a:xfrm>
        <a:prstGeom prst="roundRect">
          <a:avLst>
            <a:gd name="adj" fmla="val 10000"/>
          </a:avLst>
        </a:prstGeom>
        <a:solidFill>
          <a:srgbClr val="ADEFD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Развивает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, память,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речь дошкольников</a:t>
          </a:r>
        </a:p>
      </dsp:txBody>
      <dsp:txXfrm>
        <a:off x="7971188" y="2037838"/>
        <a:ext cx="2714061" cy="1628437"/>
      </dsp:txXfrm>
    </dsp:sp>
    <dsp:sp modelId="{03CD83E5-FCF9-4225-BB55-DFAED84D2716}">
      <dsp:nvSpPr>
        <dsp:cNvPr id="0" name=""/>
        <dsp:cNvSpPr/>
      </dsp:nvSpPr>
      <dsp:spPr>
        <a:xfrm>
          <a:off x="7971188" y="4073384"/>
          <a:ext cx="2714061" cy="1628437"/>
        </a:xfrm>
        <a:prstGeom prst="roundRect">
          <a:avLst>
            <a:gd name="adj" fmla="val 10000"/>
          </a:avLst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chemeClr val="tx1"/>
              </a:solidFill>
              <a:latin typeface="+mn-lt"/>
            </a:rPr>
            <a:t> </a:t>
          </a: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Способствует </a:t>
          </a:r>
          <a:r>
            <a:rPr lang="ru-RU" sz="20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гармонизации отношений педагогов, воспитанников и их родителей </a:t>
          </a:r>
        </a:p>
      </dsp:txBody>
      <dsp:txXfrm>
        <a:off x="7971188" y="4073384"/>
        <a:ext cx="2714061" cy="1628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44827-7D55-4DA9-A84E-1F2C81D38CE7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26AFE-E827-40D1-84CF-83B4ADB7CA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E42C07-4956-435E-8257-8474CDDA3055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7EA84-0296-4871-ABB7-FDEB524CB7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F5E2B-011E-466B-A305-BE867A6EC655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5F219-2EBB-42E1-A6C5-10C6F66ED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AC11B-0027-48EE-BA3D-DB9D561DB7BC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511D3-A3D3-4CC7-81C7-9E4E61EAC5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C073B-4E2A-42B5-9AFA-BC61079E6F43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D61E-FB0F-43A2-8DDA-396EF47C8D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08EAE4-816A-4247-BD3E-569184A79FE1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3AFE5-139D-4CAF-BC7C-4F4FC8FAA2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DC388-AAB4-46B1-9C31-9EC3828D0964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E678E-9BBC-472B-B528-F4A683720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90E47-01AD-440D-A0BB-49A3489CD64E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848C3-A2C3-4464-B447-4807179CB8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BAFE4-B7E1-4E76-A121-AF5DCC144B67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EE5B2-5A1A-440B-B3F1-EEC58779A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1595-8058-4906-A488-2CD8DB415D4B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205C9-0CB2-47A2-979D-5F78E4895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F6754-FB98-412F-A290-297681C6C147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C6FFD-7B70-472D-AB9B-165F7E761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85BDAB5-C9CD-48C3-8699-F5781C075E68}" type="datetimeFigureOut">
              <a:rPr lang="ru-RU"/>
              <a:pPr>
                <a:defRPr/>
              </a:pPr>
              <a:t>13.12.2018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A3C3FE-577C-4020-824A-450D63473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med"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950" y="1179513"/>
            <a:ext cx="9734550" cy="20701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проектирования в музыкальной деятельности как средство 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патриотического </a:t>
            </a:r>
            <a:b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воспитания дошкольников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дзаголовок 5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900" y="4289425"/>
            <a:ext cx="10620375" cy="2279650"/>
          </a:xfrm>
        </p:spPr>
        <p:txBody>
          <a:bodyPr rtlCol="0">
            <a:normAutofit fontScale="92500" lnSpcReduction="20000"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Алексеева Оксана Александровна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Высшая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092200" y="98425"/>
            <a:ext cx="11099800" cy="62865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ru-RU" altLang="ru-RU" sz="2400" smtClean="0"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3060700" y="2557463"/>
            <a:ext cx="6083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00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2000250" y="371475"/>
            <a:ext cx="4281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000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/>
            </a:extLst>
          </p:cNvPr>
          <p:cNvSpPr/>
          <p:nvPr/>
        </p:nvSpPr>
        <p:spPr>
          <a:xfrm>
            <a:off x="1806575" y="98425"/>
            <a:ext cx="8956675" cy="1336675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Актуальность темы</a:t>
            </a:r>
            <a:r>
              <a:rPr lang="ru-RU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одной из главных задач в дошкольном возрасте считается воспитание патриотических чувств. Знание истории родной страны, её побед и достижений необходимо для подрастающего поколения. Великая Отечественная война занимает особое место в истории России. Статистические данные показывают, что современные дети-дошкольники имеют слабое представление о страницах исторических событий нашей страны, о людях того поколения, их героических подвигах, </a:t>
            </a:r>
            <a:r>
              <a:rPr lang="ru-RU" alt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испытывают чувства гордости за свою Родину, за героев победителей.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itchFamily="18" charset="0"/>
              </a:rPr>
              <a:t>   </a:t>
            </a:r>
          </a:p>
          <a:p>
            <a:pPr algn="ctr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/>
            </a:extLst>
          </p:cNvPr>
          <p:cNvSpPr/>
          <p:nvPr/>
        </p:nvSpPr>
        <p:spPr>
          <a:xfrm>
            <a:off x="2862263" y="1916113"/>
            <a:ext cx="6838950" cy="87312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воспитания патриотизма и чувства гордости</a:t>
            </a:r>
            <a:b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принадлежность к народу-победителю в Великой Отечественной войне</a:t>
            </a:r>
          </a:p>
        </p:txBody>
      </p:sp>
      <p:sp>
        <p:nvSpPr>
          <p:cNvPr id="4" name="Прямоугольник: скругленные противолежащие углы 3">
            <a:extLst>
              <a:ext uri="{FF2B5EF4-FFF2-40B4-BE49-F238E27FC236}"/>
            </a:extLst>
          </p:cNvPr>
          <p:cNvSpPr/>
          <p:nvPr/>
        </p:nvSpPr>
        <p:spPr>
          <a:xfrm>
            <a:off x="155575" y="3849688"/>
            <a:ext cx="2503488" cy="123031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совершенствовать знания об истории родной страны, о Великой Отечественной войне</a:t>
            </a:r>
          </a:p>
        </p:txBody>
      </p:sp>
      <p:sp>
        <p:nvSpPr>
          <p:cNvPr id="5" name="Прямоугольник: скругленные противолежащие углы 4">
            <a:extLst>
              <a:ext uri="{FF2B5EF4-FFF2-40B4-BE49-F238E27FC236}"/>
            </a:extLst>
          </p:cNvPr>
          <p:cNvSpPr/>
          <p:nvPr/>
        </p:nvSpPr>
        <p:spPr>
          <a:xfrm>
            <a:off x="3122613" y="5002213"/>
            <a:ext cx="2657475" cy="102076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22350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выявлять лучших чтецов среди детей, предоставлять им возможность для самовыражения</a:t>
            </a:r>
          </a:p>
        </p:txBody>
      </p:sp>
      <p:sp>
        <p:nvSpPr>
          <p:cNvPr id="6" name="Прямоугольник: скругленные противолежащие углы 5">
            <a:extLst>
              <a:ext uri="{FF2B5EF4-FFF2-40B4-BE49-F238E27FC236}"/>
            </a:extLst>
          </p:cNvPr>
          <p:cNvSpPr/>
          <p:nvPr/>
        </p:nvSpPr>
        <p:spPr>
          <a:xfrm>
            <a:off x="6400800" y="4999038"/>
            <a:ext cx="2673350" cy="1020762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способствовать возрождению традиции проведения военных парадов среди дошкольников</a:t>
            </a:r>
          </a:p>
        </p:txBody>
      </p:sp>
      <p:sp>
        <p:nvSpPr>
          <p:cNvPr id="7" name="Прямоугольник: скругленные противолежащие углы 6">
            <a:extLst>
              <a:ext uri="{FF2B5EF4-FFF2-40B4-BE49-F238E27FC236}"/>
            </a:extLst>
          </p:cNvPr>
          <p:cNvSpPr/>
          <p:nvPr/>
        </p:nvSpPr>
        <p:spPr>
          <a:xfrm>
            <a:off x="9523413" y="3849688"/>
            <a:ext cx="2503487" cy="1658937"/>
          </a:xfrm>
          <a:prstGeom prst="round2Diag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способность дошкольников взаимодействовать со сверстниками и взрослыми в совместной поисковой деятельности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/>
            </a:extLst>
          </p:cNvPr>
          <p:cNvSpPr/>
          <p:nvPr/>
        </p:nvSpPr>
        <p:spPr>
          <a:xfrm>
            <a:off x="4870450" y="3209925"/>
            <a:ext cx="2574925" cy="5905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</a:p>
        </p:txBody>
      </p:sp>
      <p:sp>
        <p:nvSpPr>
          <p:cNvPr id="9" name="Стрелка: вправо 8">
            <a:extLst>
              <a:ext uri="{FF2B5EF4-FFF2-40B4-BE49-F238E27FC236}"/>
            </a:extLst>
          </p:cNvPr>
          <p:cNvSpPr/>
          <p:nvPr/>
        </p:nvSpPr>
        <p:spPr>
          <a:xfrm rot="1450603">
            <a:off x="7775575" y="3800475"/>
            <a:ext cx="977900" cy="485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: влево 9">
            <a:extLst>
              <a:ext uri="{FF2B5EF4-FFF2-40B4-BE49-F238E27FC236}"/>
            </a:extLst>
          </p:cNvPr>
          <p:cNvSpPr/>
          <p:nvPr/>
        </p:nvSpPr>
        <p:spPr>
          <a:xfrm rot="20095528">
            <a:off x="3249613" y="3822700"/>
            <a:ext cx="977900" cy="48577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: вниз 10">
            <a:extLst>
              <a:ext uri="{FF2B5EF4-FFF2-40B4-BE49-F238E27FC236}"/>
            </a:extLst>
          </p:cNvPr>
          <p:cNvSpPr/>
          <p:nvPr/>
        </p:nvSpPr>
        <p:spPr>
          <a:xfrm rot="2458635">
            <a:off x="4949825" y="3929063"/>
            <a:ext cx="484188" cy="9794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: вниз 12">
            <a:extLst>
              <a:ext uri="{FF2B5EF4-FFF2-40B4-BE49-F238E27FC236}"/>
            </a:extLst>
          </p:cNvPr>
          <p:cNvSpPr/>
          <p:nvPr/>
        </p:nvSpPr>
        <p:spPr>
          <a:xfrm rot="19245276">
            <a:off x="6399213" y="3922713"/>
            <a:ext cx="484187" cy="9779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/>
            </a:extLst>
          </p:cNvPr>
          <p:cNvSpPr/>
          <p:nvPr/>
        </p:nvSpPr>
        <p:spPr>
          <a:xfrm>
            <a:off x="123825" y="6191250"/>
            <a:ext cx="11903075" cy="51435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000" algn="ctr">
              <a:defRPr/>
            </a:pPr>
            <a:r>
              <a: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социально-творческий, средней продолжительности ( апрель-май).</a:t>
            </a:r>
          </a:p>
        </p:txBody>
      </p:sp>
      <p:sp>
        <p:nvSpPr>
          <p:cNvPr id="16" name="Стрелка: вниз 15">
            <a:extLst>
              <a:ext uri="{FF2B5EF4-FFF2-40B4-BE49-F238E27FC236}"/>
            </a:extLst>
          </p:cNvPr>
          <p:cNvSpPr/>
          <p:nvPr/>
        </p:nvSpPr>
        <p:spPr>
          <a:xfrm>
            <a:off x="5832475" y="1471613"/>
            <a:ext cx="485775" cy="6667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: вниз 16">
            <a:extLst>
              <a:ext uri="{FF2B5EF4-FFF2-40B4-BE49-F238E27FC236}"/>
            </a:extLst>
          </p:cNvPr>
          <p:cNvSpPr/>
          <p:nvPr/>
        </p:nvSpPr>
        <p:spPr>
          <a:xfrm>
            <a:off x="5859463" y="2668588"/>
            <a:ext cx="485775" cy="6429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42875" y="374650"/>
            <a:ext cx="1487488" cy="23018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Проект  «Детство, опалённое войной»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950" y="211138"/>
            <a:ext cx="9734550" cy="38115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6125" y="423386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3316" name="Рисунок 1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0863"/>
            <a:ext cx="45275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5862" y="561860"/>
            <a:ext cx="4259129" cy="3646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2010" y="2853369"/>
            <a:ext cx="5640635" cy="385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виток: горизонтальный 19">
            <a:extLst>
              <a:ext uri="{FF2B5EF4-FFF2-40B4-BE49-F238E27FC236}"/>
            </a:extLst>
          </p:cNvPr>
          <p:cNvSpPr/>
          <p:nvPr/>
        </p:nvSpPr>
        <p:spPr>
          <a:xfrm>
            <a:off x="4175125" y="-198438"/>
            <a:ext cx="4132263" cy="1927226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Встреча пермским детским писателем Зелениным А. С. «Герои ВОВ Пермского края»,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«Танк – символ Победы»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092200" y="98425"/>
            <a:ext cx="11099800" cy="62865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ru-RU" altLang="ru-RU" sz="2400" smtClean="0">
              <a:latin typeface="Arial" charset="0"/>
              <a:cs typeface="Arial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/>
            </a:extLst>
          </p:cNvPr>
          <p:cNvSpPr/>
          <p:nvPr/>
        </p:nvSpPr>
        <p:spPr>
          <a:xfrm>
            <a:off x="3117850" y="2586038"/>
            <a:ext cx="60833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000"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/>
            </a:extLst>
          </p:cNvPr>
          <p:cNvSpPr/>
          <p:nvPr/>
        </p:nvSpPr>
        <p:spPr>
          <a:xfrm>
            <a:off x="2000250" y="371475"/>
            <a:ext cx="4281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000"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/>
            </a:extLst>
          </p:cNvPr>
          <p:cNvSpPr/>
          <p:nvPr/>
        </p:nvSpPr>
        <p:spPr>
          <a:xfrm>
            <a:off x="157163" y="98425"/>
            <a:ext cx="11858625" cy="642938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Итоговые мероприятия, проведённые в рамках проекта «Детство, опалённое войной»</a:t>
            </a:r>
          </a:p>
        </p:txBody>
      </p:sp>
      <p:graphicFrame>
        <p:nvGraphicFramePr>
          <p:cNvPr id="4" name="Схема 3">
            <a:extLst>
              <a:ext uri="{FF2B5EF4-FFF2-40B4-BE49-F238E27FC236}"/>
            </a:extLst>
          </p:cNvPr>
          <p:cNvGraphicFramePr/>
          <p:nvPr/>
        </p:nvGraphicFramePr>
        <p:xfrm>
          <a:off x="1167606" y="1013856"/>
          <a:ext cx="9833770" cy="1572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54465" y="2658032"/>
            <a:ext cx="3603048" cy="2706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46675" y="4314825"/>
            <a:ext cx="1421651" cy="254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Свиток: горизонтальный 10">
            <a:extLst>
              <a:ext uri="{FF2B5EF4-FFF2-40B4-BE49-F238E27FC236}"/>
            </a:extLst>
          </p:cNvPr>
          <p:cNvSpPr/>
          <p:nvPr/>
        </p:nvSpPr>
        <p:spPr>
          <a:xfrm>
            <a:off x="7989888" y="5157788"/>
            <a:ext cx="2674937" cy="557212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победителей.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94616" y="2462491"/>
            <a:ext cx="3056991" cy="2330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47" name="Рисунок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05350" y="4527550"/>
            <a:ext cx="3084513" cy="439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067" y="2770981"/>
            <a:ext cx="4034012" cy="345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виток: горизонтальный 6">
            <a:extLst>
              <a:ext uri="{FF2B5EF4-FFF2-40B4-BE49-F238E27FC236}"/>
            </a:extLst>
          </p:cNvPr>
          <p:cNvSpPr/>
          <p:nvPr/>
        </p:nvSpPr>
        <p:spPr>
          <a:xfrm>
            <a:off x="9499600" y="6316663"/>
            <a:ext cx="1957388" cy="541337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Шумайлова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виток: горизонтальный 7">
            <a:extLst>
              <a:ext uri="{FF2B5EF4-FFF2-40B4-BE49-F238E27FC236}"/>
            </a:extLst>
          </p:cNvPr>
          <p:cNvSpPr/>
          <p:nvPr/>
        </p:nvSpPr>
        <p:spPr>
          <a:xfrm>
            <a:off x="4914900" y="6229350"/>
            <a:ext cx="3284538" cy="655638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ВДВ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(подготовительная к школе группа)  </a:t>
            </a:r>
          </a:p>
        </p:txBody>
      </p:sp>
      <p:sp>
        <p:nvSpPr>
          <p:cNvPr id="13" name="Свиток: горизонтальный 12">
            <a:extLst>
              <a:ext uri="{FF2B5EF4-FFF2-40B4-BE49-F238E27FC236}"/>
            </a:extLst>
          </p:cNvPr>
          <p:cNvSpPr/>
          <p:nvPr/>
        </p:nvSpPr>
        <p:spPr>
          <a:xfrm>
            <a:off x="4178300" y="4216400"/>
            <a:ext cx="3078163" cy="898525"/>
          </a:xfrm>
          <a:prstGeom prst="horizontalScroll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Пикулев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сдаёт рапорт начальнику штаба ХКО «Хутор Звёздный» </a:t>
            </a:r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Сирдюченко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Ю.П.</a:t>
            </a:r>
          </a:p>
        </p:txBody>
      </p:sp>
      <p:sp>
        <p:nvSpPr>
          <p:cNvPr id="15" name="Свиток: горизонтальный 14">
            <a:extLst>
              <a:ext uri="{FF2B5EF4-FFF2-40B4-BE49-F238E27FC236}"/>
            </a:extLst>
          </p:cNvPr>
          <p:cNvSpPr/>
          <p:nvPr/>
        </p:nvSpPr>
        <p:spPr>
          <a:xfrm>
            <a:off x="1400175" y="5929313"/>
            <a:ext cx="2803525" cy="714375"/>
          </a:xfrm>
          <a:prstGeom prst="horizontalScroll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педагогов перед детьми ДОУ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/>
            </a:extLst>
          </p:cNvPr>
          <p:cNvSpPr/>
          <p:nvPr/>
        </p:nvSpPr>
        <p:spPr>
          <a:xfrm>
            <a:off x="477838" y="112713"/>
            <a:ext cx="11241087" cy="1084262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Эффективность внедрения метода проекта в музыкально-образовательный процесс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в целях патриотического воспитания  дошкольников</a:t>
            </a:r>
          </a:p>
        </p:txBody>
      </p:sp>
      <p:graphicFrame>
        <p:nvGraphicFramePr>
          <p:cNvPr id="8" name="Объект 13"/>
          <p:cNvGraphicFramePr>
            <a:graphicFrameLocks noGrp="1"/>
          </p:cNvGraphicFramePr>
          <p:nvPr>
            <p:ph idx="1"/>
          </p:nvPr>
        </p:nvGraphicFramePr>
        <p:xfrm>
          <a:off x="239713" y="1389063"/>
          <a:ext cx="4524375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16"/>
          <p:cNvGraphicFramePr>
            <a:graphicFrameLocks/>
          </p:cNvGraphicFramePr>
          <p:nvPr/>
        </p:nvGraphicFramePr>
        <p:xfrm>
          <a:off x="7250113" y="1500188"/>
          <a:ext cx="4413250" cy="4986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Рисунок 1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1601" y="2541588"/>
            <a:ext cx="4191000" cy="314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виток: горизонтальный 4">
            <a:extLst>
              <a:ext uri="{FF2B5EF4-FFF2-40B4-BE49-F238E27FC236}"/>
            </a:extLst>
          </p:cNvPr>
          <p:cNvSpPr/>
          <p:nvPr/>
        </p:nvSpPr>
        <p:spPr>
          <a:xfrm>
            <a:off x="4814888" y="5937250"/>
            <a:ext cx="2514600" cy="598488"/>
          </a:xfrm>
          <a:prstGeom prst="horizontalScroll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 ВДВ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(группа «Звёздочка»)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11138"/>
            <a:ext cx="9144000" cy="4635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z="2000" dirty="0">
              <a:latin typeface="+mn-lt"/>
            </a:endParaRPr>
          </a:p>
        </p:txBody>
      </p:sp>
      <p:sp>
        <p:nvSpPr>
          <p:cNvPr id="15363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65125" y="928688"/>
            <a:ext cx="11437938" cy="5703887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3" name="Схема 2">
            <a:extLst>
              <a:ext uri="{FF2B5EF4-FFF2-40B4-BE49-F238E27FC236}"/>
            </a:extLst>
          </p:cNvPr>
          <p:cNvGraphicFramePr/>
          <p:nvPr/>
        </p:nvGraphicFramePr>
        <p:xfrm>
          <a:off x="365760" y="1045029"/>
          <a:ext cx="11437034" cy="5704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скругленные углы 1">
            <a:extLst>
              <a:ext uri="{FF2B5EF4-FFF2-40B4-BE49-F238E27FC236}"/>
            </a:extLst>
          </p:cNvPr>
          <p:cNvSpPr/>
          <p:nvPr/>
        </p:nvSpPr>
        <p:spPr>
          <a:xfrm>
            <a:off x="365125" y="211138"/>
            <a:ext cx="11437938" cy="71755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Метод проектирования в музыкальной деятельности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как средство патриотического воспитания  дошкольников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950" y="211138"/>
            <a:ext cx="9734550" cy="38115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9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6125" y="423386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100" name="Picture 4" descr="http://mtdata.ru/u4/photo9D33/20457916192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6388" y="244475"/>
            <a:ext cx="9734550" cy="38115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6125" y="423386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3635375"/>
            <a:ext cx="3392488" cy="3073400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Слушая песни, рассказы и стихи о Родине, о подвигах, о труде, о природе родной страны, ребята могут радоваться или печалится, ощущать свою причастность к героическому прошлому России.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0" y="0"/>
            <a:ext cx="4583113" cy="1509713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дошкольников – долговременный, систематизированный процесс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639" y="1288974"/>
            <a:ext cx="4803354" cy="3607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8931" y="3129277"/>
            <a:ext cx="5053070" cy="37287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7688" cy="1325563"/>
          </a:xfrm>
        </p:spPr>
        <p:txBody>
          <a:bodyPr/>
          <a:lstStyle/>
          <a:p>
            <a:pPr eaLnBrk="1" hangingPunct="1"/>
            <a:r>
              <a:rPr lang="ru-RU" sz="2000" smtClean="0"/>
              <a:t>                                                                       </a:t>
            </a:r>
            <a:r>
              <a:rPr lang="ru-RU" sz="4800" b="1" smtClean="0">
                <a:latin typeface="Arial" charset="0"/>
                <a:cs typeface="Arial" charset="0"/>
              </a:rPr>
              <a:t>ПРОЕКТ</a:t>
            </a:r>
          </a:p>
        </p:txBody>
      </p:sp>
      <p:sp>
        <p:nvSpPr>
          <p:cNvPr id="11" name="Прямоугольник: усеченные противолежащие углы 10">
            <a:extLst>
              <a:ext uri="{FF2B5EF4-FFF2-40B4-BE49-F238E27FC236}"/>
            </a:extLst>
          </p:cNvPr>
          <p:cNvSpPr/>
          <p:nvPr/>
        </p:nvSpPr>
        <p:spPr>
          <a:xfrm>
            <a:off x="838200" y="569913"/>
            <a:ext cx="3090863" cy="914400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образ решения</a:t>
            </a:r>
          </a:p>
        </p:txBody>
      </p:sp>
      <p:sp>
        <p:nvSpPr>
          <p:cNvPr id="12" name="Прямоугольник: усеченные противолежащие углы 11">
            <a:extLst>
              <a:ext uri="{FF2B5EF4-FFF2-40B4-BE49-F238E27FC236}"/>
            </a:extLst>
          </p:cNvPr>
          <p:cNvSpPr/>
          <p:nvPr/>
        </p:nvSpPr>
        <p:spPr>
          <a:xfrm>
            <a:off x="8475663" y="603250"/>
            <a:ext cx="2992437" cy="914400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как форма организации работ</a:t>
            </a:r>
          </a:p>
        </p:txBody>
      </p:sp>
      <p:sp>
        <p:nvSpPr>
          <p:cNvPr id="13" name="Стрелка: вправо 12">
            <a:extLst>
              <a:ext uri="{FF2B5EF4-FFF2-40B4-BE49-F238E27FC236}"/>
            </a:extLst>
          </p:cNvPr>
          <p:cNvSpPr/>
          <p:nvPr/>
        </p:nvSpPr>
        <p:spPr>
          <a:xfrm>
            <a:off x="7475538" y="785813"/>
            <a:ext cx="977900" cy="484187"/>
          </a:xfrm>
          <a:prstGeom prst="rightArrow">
            <a:avLst/>
          </a:prstGeom>
          <a:solidFill>
            <a:srgbClr val="EC0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: влево 13">
            <a:extLst>
              <a:ext uri="{FF2B5EF4-FFF2-40B4-BE49-F238E27FC236}"/>
            </a:extLst>
          </p:cNvPr>
          <p:cNvSpPr/>
          <p:nvPr/>
        </p:nvSpPr>
        <p:spPr>
          <a:xfrm>
            <a:off x="3929063" y="785813"/>
            <a:ext cx="977900" cy="484187"/>
          </a:xfrm>
          <a:prstGeom prst="leftArrow">
            <a:avLst/>
          </a:prstGeom>
          <a:solidFill>
            <a:srgbClr val="EC0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aphicFrame>
        <p:nvGraphicFramePr>
          <p:cNvPr id="17" name="Объект 16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95421" y="1699990"/>
          <a:ext cx="11549575" cy="49540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3"/>
          <p:cNvSpPr>
            <a:spLocks noGrp="1"/>
          </p:cNvSpPr>
          <p:nvPr>
            <p:ph type="ctrTitle"/>
          </p:nvPr>
        </p:nvSpPr>
        <p:spPr>
          <a:xfrm>
            <a:off x="674688" y="98425"/>
            <a:ext cx="11099800" cy="62865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Достоинства метода проектирования и принцип индивидуализации </a:t>
            </a:r>
            <a:br>
              <a:rPr lang="ru-RU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ru-RU" sz="2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при воспитании патриотизма у дошкольников  </a:t>
            </a:r>
            <a:endParaRPr lang="ru-RU" sz="2400" smtClean="0">
              <a:latin typeface="Arial" charset="0"/>
              <a:cs typeface="Arial" charset="0"/>
            </a:endParaRPr>
          </a:p>
        </p:txBody>
      </p:sp>
      <p:sp>
        <p:nvSpPr>
          <p:cNvPr id="717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2563" y="1463675"/>
            <a:ext cx="11733212" cy="5168900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3139" y="668273"/>
            <a:ext cx="5053289" cy="3356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Облачко с текстом: овальное 5">
            <a:extLst>
              <a:ext uri="{FF2B5EF4-FFF2-40B4-BE49-F238E27FC236}"/>
            </a:extLst>
          </p:cNvPr>
          <p:cNvSpPr/>
          <p:nvPr/>
        </p:nvSpPr>
        <p:spPr>
          <a:xfrm>
            <a:off x="1684338" y="4894263"/>
            <a:ext cx="3663950" cy="1533525"/>
          </a:xfrm>
          <a:prstGeom prst="wedgeEllipse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Интегрированность познавательного материала на предметные области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/>
            </a:extLst>
          </p:cNvPr>
          <p:cNvSpPr/>
          <p:nvPr/>
        </p:nvSpPr>
        <p:spPr>
          <a:xfrm>
            <a:off x="0" y="727075"/>
            <a:ext cx="4318000" cy="1884363"/>
          </a:xfrm>
          <a:prstGeom prst="wedgeEllipse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Важность для ребенка и его развития не только результата, но и процесса и способов его достижения</a:t>
            </a: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/>
            </a:extLst>
          </p:cNvPr>
          <p:cNvSpPr/>
          <p:nvPr/>
        </p:nvSpPr>
        <p:spPr>
          <a:xfrm>
            <a:off x="0" y="3213100"/>
            <a:ext cx="4254500" cy="161925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Возможность достичь объективно и субъективно значимого результата</a:t>
            </a: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виток: горизонтальный 19">
            <a:extLst>
              <a:ext uri="{FF2B5EF4-FFF2-40B4-BE49-F238E27FC236}"/>
            </a:extLst>
          </p:cNvPr>
          <p:cNvSpPr/>
          <p:nvPr/>
        </p:nvSpPr>
        <p:spPr>
          <a:xfrm>
            <a:off x="8896350" y="541338"/>
            <a:ext cx="3295650" cy="915987"/>
          </a:xfrm>
          <a:prstGeom prst="horizont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Районный фестиваль «Солнечные нотки 2017»</a:t>
            </a:r>
          </a:p>
        </p:txBody>
      </p:sp>
      <p:sp>
        <p:nvSpPr>
          <p:cNvPr id="15" name="Облачко с текстом: овальное 7">
            <a:extLst>
              <a:ext uri="{FF2B5EF4-FFF2-40B4-BE49-F238E27FC236}"/>
            </a:extLst>
          </p:cNvPr>
          <p:cNvSpPr/>
          <p:nvPr/>
        </p:nvSpPr>
        <p:spPr>
          <a:xfrm>
            <a:off x="3295650" y="1768475"/>
            <a:ext cx="3667125" cy="1338263"/>
          </a:xfrm>
          <a:prstGeom prst="wedgeEllipse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Широкий спектр видов детской деятельности</a:t>
            </a:r>
          </a:p>
        </p:txBody>
      </p:sp>
      <p:sp>
        <p:nvSpPr>
          <p:cNvPr id="16" name="Облачко с текстом: овальное 10">
            <a:extLst>
              <a:ext uri="{FF2B5EF4-FFF2-40B4-BE49-F238E27FC236}"/>
            </a:extLst>
          </p:cNvPr>
          <p:cNvSpPr/>
          <p:nvPr/>
        </p:nvSpPr>
        <p:spPr>
          <a:xfrm>
            <a:off x="3663950" y="3059113"/>
            <a:ext cx="5829300" cy="1976437"/>
          </a:xfrm>
          <a:prstGeom prst="wedgeEllipse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Возможность для ребенка действовать в своем темпе, выбирая разные формы взаимодействия (самостоятельно, в паре, в группе)</a:t>
            </a: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Облачко с текстом: овальное 13">
            <a:extLst>
              <a:ext uri="{FF2B5EF4-FFF2-40B4-BE49-F238E27FC236}"/>
            </a:extLst>
          </p:cNvPr>
          <p:cNvSpPr/>
          <p:nvPr/>
        </p:nvSpPr>
        <p:spPr>
          <a:xfrm>
            <a:off x="6837363" y="4568825"/>
            <a:ext cx="5354637" cy="2008188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Возможность проявлять свою познавательную, творческую активность, самостоятельно применять освоенные ранее знания и умения</a:t>
            </a:r>
            <a:endParaRPr lang="ru-RU" sz="20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/>
            </a:extLst>
          </p:cNvPr>
          <p:cNvGraphicFramePr/>
          <p:nvPr/>
        </p:nvGraphicFramePr>
        <p:xfrm>
          <a:off x="611162" y="196947"/>
          <a:ext cx="11346376" cy="63585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Прямоугольник: усеченные противолежащие углы 1">
            <a:extLst>
              <a:ext uri="{FF2B5EF4-FFF2-40B4-BE49-F238E27FC236}"/>
            </a:extLst>
          </p:cNvPr>
          <p:cNvSpPr/>
          <p:nvPr/>
        </p:nvSpPr>
        <p:spPr>
          <a:xfrm>
            <a:off x="3544888" y="196850"/>
            <a:ext cx="5359400" cy="1209675"/>
          </a:xfrm>
          <a:prstGeom prst="snip2Diag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err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Трёхвекторный</a:t>
            </a:r>
            <a:r>
              <a:rPr lang="ru-RU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подход </a:t>
            </a:r>
            <a:br>
              <a:rPr lang="ru-RU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при внедрении метода проектирования  в музыкальную деятельность дошкольников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" name="Прямоугольник: усеченные противолежащие углы 2">
            <a:extLst>
              <a:ext uri="{FF2B5EF4-FFF2-40B4-BE49-F238E27FC236}"/>
            </a:extLst>
          </p:cNvPr>
          <p:cNvSpPr/>
          <p:nvPr/>
        </p:nvSpPr>
        <p:spPr>
          <a:xfrm>
            <a:off x="344488" y="1308100"/>
            <a:ext cx="2878137" cy="914400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Взаимодействие</a:t>
            </a:r>
            <a:b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 педагогическим</a:t>
            </a:r>
            <a:b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коллективом</a:t>
            </a:r>
          </a:p>
        </p:txBody>
      </p:sp>
      <p:sp>
        <p:nvSpPr>
          <p:cNvPr id="4" name="Прямоугольник: усеченные противолежащие углы 3">
            <a:extLst>
              <a:ext uri="{FF2B5EF4-FFF2-40B4-BE49-F238E27FC236}"/>
            </a:extLst>
          </p:cNvPr>
          <p:cNvSpPr/>
          <p:nvPr/>
        </p:nvSpPr>
        <p:spPr>
          <a:xfrm>
            <a:off x="5186363" y="2211388"/>
            <a:ext cx="2308225" cy="914400"/>
          </a:xfrm>
          <a:prstGeom prst="snip2Diag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Взаимодействие</a:t>
            </a:r>
            <a:b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 детьми</a:t>
            </a:r>
          </a:p>
        </p:txBody>
      </p:sp>
      <p:sp>
        <p:nvSpPr>
          <p:cNvPr id="5" name="Прямоугольник: усеченные противолежащие углы 4">
            <a:extLst>
              <a:ext uri="{FF2B5EF4-FFF2-40B4-BE49-F238E27FC236}"/>
            </a:extLst>
          </p:cNvPr>
          <p:cNvSpPr/>
          <p:nvPr/>
        </p:nvSpPr>
        <p:spPr>
          <a:xfrm>
            <a:off x="9072563" y="1371600"/>
            <a:ext cx="2728912" cy="914400"/>
          </a:xfrm>
          <a:prstGeom prst="snip2Diag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Взаимодействие</a:t>
            </a:r>
            <a:b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 родительским</a:t>
            </a:r>
            <a:b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коллективом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трелка: вниз 6">
            <a:extLst>
              <a:ext uri="{FF2B5EF4-FFF2-40B4-BE49-F238E27FC236}"/>
            </a:extLst>
          </p:cNvPr>
          <p:cNvSpPr/>
          <p:nvPr/>
        </p:nvSpPr>
        <p:spPr>
          <a:xfrm>
            <a:off x="6049963" y="1473200"/>
            <a:ext cx="485775" cy="977900"/>
          </a:xfrm>
          <a:prstGeom prst="downArrow">
            <a:avLst/>
          </a:prstGeom>
          <a:solidFill>
            <a:srgbClr val="EC0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: вправо 7">
            <a:extLst>
              <a:ext uri="{FF2B5EF4-FFF2-40B4-BE49-F238E27FC236}"/>
            </a:extLst>
          </p:cNvPr>
          <p:cNvSpPr/>
          <p:nvPr/>
        </p:nvSpPr>
        <p:spPr>
          <a:xfrm rot="3223956">
            <a:off x="8158957" y="1604169"/>
            <a:ext cx="977900" cy="484187"/>
          </a:xfrm>
          <a:prstGeom prst="rightArrow">
            <a:avLst/>
          </a:prstGeom>
          <a:solidFill>
            <a:srgbClr val="EC0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: влево 8">
            <a:extLst>
              <a:ext uri="{FF2B5EF4-FFF2-40B4-BE49-F238E27FC236}"/>
            </a:extLst>
          </p:cNvPr>
          <p:cNvSpPr/>
          <p:nvPr/>
        </p:nvSpPr>
        <p:spPr>
          <a:xfrm rot="18848432">
            <a:off x="3382963" y="1585913"/>
            <a:ext cx="979487" cy="484187"/>
          </a:xfrm>
          <a:prstGeom prst="leftArrow">
            <a:avLst/>
          </a:prstGeom>
          <a:solidFill>
            <a:srgbClr val="EC0A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615" y="2614033"/>
            <a:ext cx="4107766" cy="3416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виток: горизонтальный 11">
            <a:extLst>
              <a:ext uri="{FF2B5EF4-FFF2-40B4-BE49-F238E27FC236}"/>
            </a:extLst>
          </p:cNvPr>
          <p:cNvSpPr/>
          <p:nvPr/>
        </p:nvSpPr>
        <p:spPr>
          <a:xfrm>
            <a:off x="509588" y="5929313"/>
            <a:ext cx="3873500" cy="912812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Литературно-музыкальная композиция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рамках проекта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«Детство, опалённое войной»</a:t>
            </a:r>
          </a:p>
        </p:txBody>
      </p:sp>
      <p:pic>
        <p:nvPicPr>
          <p:cNvPr id="15" name="Рисунок 1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414166" y="2639389"/>
            <a:ext cx="3750604" cy="3390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виток: горизонтальный 15">
            <a:extLst>
              <a:ext uri="{FF2B5EF4-FFF2-40B4-BE49-F238E27FC236}"/>
            </a:extLst>
          </p:cNvPr>
          <p:cNvSpPr/>
          <p:nvPr/>
        </p:nvSpPr>
        <p:spPr>
          <a:xfrm>
            <a:off x="9001125" y="5949950"/>
            <a:ext cx="3190875" cy="862013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Музыкально-спортивный праздник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Бершетские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богатыри»</a:t>
            </a:r>
          </a:p>
        </p:txBody>
      </p:sp>
      <p:pic>
        <p:nvPicPr>
          <p:cNvPr id="8206" name="Рисунок 16" descr="C:\Users\Оксана\AppData\Local\Microsoft\Windows\Temporary Internet Files\Content.Word\music-note-orchestra-leader-character-cheerful-cartoon-smiling-holding-conductors-wand-isolated-white-background-eps-422003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66213" y="142875"/>
            <a:ext cx="11445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2509" y="3247133"/>
            <a:ext cx="2359051" cy="3255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208" name="Рисунок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57900" y="3255963"/>
            <a:ext cx="2163763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Свиток: горизонтальный 21">
            <a:extLst>
              <a:ext uri="{FF2B5EF4-FFF2-40B4-BE49-F238E27FC236}"/>
            </a:extLst>
          </p:cNvPr>
          <p:cNvSpPr/>
          <p:nvPr/>
        </p:nvSpPr>
        <p:spPr>
          <a:xfrm>
            <a:off x="5330825" y="5949950"/>
            <a:ext cx="3082925" cy="871538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чтецов 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«Никто не забыт, ничто не забыто»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950" y="211138"/>
            <a:ext cx="9734550" cy="38115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9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6125" y="423386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090670" y="132202"/>
          <a:ext cx="10058400" cy="6577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7513" y="200025"/>
            <a:ext cx="9734550" cy="3811588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3" name="Подзаголовок 5"/>
          <p:cNvSpPr>
            <a:spLocks noGrp="1"/>
          </p:cNvSpPr>
          <p:nvPr>
            <p:ph type="subTitle" idx="1"/>
          </p:nvPr>
        </p:nvSpPr>
        <p:spPr>
          <a:xfrm>
            <a:off x="746125" y="423386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62300" y="153988"/>
            <a:ext cx="5375275" cy="106838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КУЛЬТУРНО – </a:t>
            </a:r>
          </a:p>
          <a:p>
            <a:pPr algn="ctr">
              <a:defRPr/>
            </a:pPr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ИСТОРИЧЕСКИЙ </a:t>
            </a:r>
          </a:p>
          <a:p>
            <a:pPr algn="ctr">
              <a:defRPr/>
            </a:pPr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БЛОК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Свиток: вертикальный 26">
            <a:extLst>
              <a:ext uri="{FF2B5EF4-FFF2-40B4-BE49-F238E27FC236}"/>
            </a:extLst>
          </p:cNvPr>
          <p:cNvSpPr/>
          <p:nvPr/>
        </p:nvSpPr>
        <p:spPr>
          <a:xfrm>
            <a:off x="0" y="2982913"/>
            <a:ext cx="3087688" cy="1143000"/>
          </a:xfrm>
          <a:prstGeom prst="verticalScroll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Исследовательский проект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cs typeface="Times New Roman" pitchFamily="18" charset="0"/>
              </a:rPr>
              <a:t>«Пришла коляда»</a:t>
            </a:r>
          </a:p>
        </p:txBody>
      </p:sp>
      <p:pic>
        <p:nvPicPr>
          <p:cNvPr id="10246" name="Рисунок 2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97200" y="3248025"/>
            <a:ext cx="148113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: скругленные углы 27">
            <a:extLst>
              <a:ext uri="{FF2B5EF4-FFF2-40B4-BE49-F238E27FC236}"/>
            </a:extLst>
          </p:cNvPr>
          <p:cNvSpPr/>
          <p:nvPr/>
        </p:nvSpPr>
        <p:spPr>
          <a:xfrm>
            <a:off x="4492625" y="2578100"/>
            <a:ext cx="3471863" cy="21034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Приобщение детей к истокам русской народной культуры, </a:t>
            </a: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интереса к фольклорному творчеству.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8" name="Рисунок 1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40700" y="1938338"/>
            <a:ext cx="405130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виток: горизонтальный 28">
            <a:extLst>
              <a:ext uri="{FF2B5EF4-FFF2-40B4-BE49-F238E27FC236}"/>
            </a:extLst>
          </p:cNvPr>
          <p:cNvSpPr/>
          <p:nvPr/>
        </p:nvSpPr>
        <p:spPr>
          <a:xfrm>
            <a:off x="10637838" y="4457700"/>
            <a:ext cx="1554162" cy="666750"/>
          </a:xfrm>
          <a:prstGeom prst="horizontalScroll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Колядки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2F2F2"/>
            </a:gs>
            <a:gs pos="71001">
              <a:srgbClr val="E0EBF6"/>
            </a:gs>
            <a:gs pos="83000">
              <a:srgbClr val="ACB9DB"/>
            </a:gs>
            <a:gs pos="100000">
              <a:srgbClr val="C8D1E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1950" y="211138"/>
            <a:ext cx="9734550" cy="38115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67" name="Подзаголовок 5"/>
          <p:cNvSpPr>
            <a:spLocks noGrp="1"/>
          </p:cNvSpPr>
          <p:nvPr>
            <p:ph type="subTitle" idx="1"/>
          </p:nvPr>
        </p:nvSpPr>
        <p:spPr>
          <a:xfrm>
            <a:off x="836613" y="4392613"/>
            <a:ext cx="10620375" cy="2279650"/>
          </a:xfrm>
        </p:spPr>
        <p:txBody>
          <a:bodyPr/>
          <a:lstStyle/>
          <a:p>
            <a:pPr algn="r" eaLnBrk="1" hangingPunct="1"/>
            <a:endParaRPr lang="ru-RU" smtClean="0"/>
          </a:p>
          <a:p>
            <a:pPr algn="r" eaLnBrk="1" hangingPunct="1"/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03" y="165253"/>
            <a:ext cx="5957800" cy="40082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2736" y="2238552"/>
            <a:ext cx="6159264" cy="4619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302375" y="220663"/>
            <a:ext cx="5705475" cy="183991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kern="10" dirty="0">
                <a:ln w="9525">
                  <a:noFill/>
                  <a:round/>
                  <a:headEnd/>
                  <a:tailEnd/>
                </a:ln>
                <a:solidFill>
                  <a:schemeClr val="tx1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ГЕРОИКО - ПАТРИОТИЧЕСКИЙ БЛОК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38188" y="5299075"/>
            <a:ext cx="4208462" cy="1033463"/>
          </a:xfrm>
          <a:prstGeom prst="horizontalScroll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Парад Победы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1133</TotalTime>
  <Words>643</Words>
  <Application>Microsoft Office PowerPoint</Application>
  <PresentationFormat>Произвольный</PresentationFormat>
  <Paragraphs>142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Times New Roman</vt:lpstr>
      <vt:lpstr>Тема Office</vt:lpstr>
      <vt:lpstr>                     Метод проектирования в музыкальной деятельности как средство  патриотического  воспитания дошкольников</vt:lpstr>
      <vt:lpstr> </vt:lpstr>
      <vt:lpstr> </vt:lpstr>
      <vt:lpstr>                                                                       ПРОЕКТ</vt:lpstr>
      <vt:lpstr>Достоинства метода проектирования и принцип индивидуализации  при воспитании патриотизма у дошкольников  </vt:lpstr>
      <vt:lpstr>Слайд 6</vt:lpstr>
      <vt:lpstr> </vt:lpstr>
      <vt:lpstr> </vt:lpstr>
      <vt:lpstr> </vt:lpstr>
      <vt:lpstr> </vt:lpstr>
      <vt:lpstr> </vt:lpstr>
      <vt:lpstr> </vt:lpstr>
      <vt:lpstr> 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asus.pk2016@yandex.ru</dc:creator>
  <cp:lastModifiedBy>Оксана</cp:lastModifiedBy>
  <cp:revision>111</cp:revision>
  <dcterms:created xsi:type="dcterms:W3CDTF">2017-08-18T22:52:21Z</dcterms:created>
  <dcterms:modified xsi:type="dcterms:W3CDTF">2018-12-12T19:57:34Z</dcterms:modified>
</cp:coreProperties>
</file>